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diagrams/data1.xml" ContentType="application/vnd.openxmlformats-officedocument.drawingml.diagramData+xml"/>
  <Override PartName="/ppt/diagrams/data19.xml" ContentType="application/vnd.openxmlformats-officedocument.drawingml.diagramData+xml"/>
  <Override PartName="/ppt/diagrams/data18.xml" ContentType="application/vnd.openxmlformats-officedocument.drawingml.diagramData+xml"/>
  <Override PartName="/ppt/diagrams/data17.xml" ContentType="application/vnd.openxmlformats-officedocument.drawingml.diagramData+xml"/>
  <Override PartName="/ppt/diagrams/data16.xml" ContentType="application/vnd.openxmlformats-officedocument.drawingml.diagramData+xml"/>
  <Override PartName="/ppt/diagrams/data14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13.xml" ContentType="application/vnd.openxmlformats-officedocument.drawingml.diagramData+xml"/>
  <Override PartName="/ppt/diagrams/data12.xml" ContentType="application/vnd.openxmlformats-officedocument.drawingml.diagramData+xml"/>
  <Override PartName="/ppt/diagrams/data11.xml" ContentType="application/vnd.openxmlformats-officedocument.drawingml.diagramData+xml"/>
  <Override PartName="/ppt/diagrams/data10.xml" ContentType="application/vnd.openxmlformats-officedocument.drawingml.diagramData+xml"/>
  <Override PartName="/ppt/diagrams/data15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21.xml" ContentType="application/vnd.openxmlformats-officedocument.presentationml.slide+xml"/>
  <Override PartName="/ppt/slides/slide29.xml" ContentType="application/vnd.openxmlformats-officedocument.presentationml.slide+xml"/>
  <Override PartName="/ppt/slides/slide27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notesSlides/notesSlide14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5.xml" ContentType="application/vnd.openxmlformats-officedocument.drawingml.diagramLayout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5.xml" ContentType="application/vnd.ms-office.drawingml.diagramDrawing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layout6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colors10.xml" ContentType="application/vnd.openxmlformats-officedocument.drawingml.diagramColors+xml"/>
  <Override PartName="/ppt/diagrams/layout7.xml" ContentType="application/vnd.openxmlformats-officedocument.drawingml.diagramLayout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3.xml" ContentType="application/vnd.ms-office.drawingml.diagramDrawing+xml"/>
  <Override PartName="/ppt/notesMasters/notesMaster1.xml" ContentType="application/vnd.openxmlformats-officedocument.presentationml.notesMaster+xml"/>
  <Override PartName="/ppt/diagrams/quickStyle8.xml" ContentType="application/vnd.openxmlformats-officedocument.drawingml.diagramStyle+xml"/>
  <Override PartName="/ppt/diagrams/colors14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4.xml" ContentType="application/vnd.openxmlformats-officedocument.drawingml.diagramLayout+xml"/>
  <Override PartName="/ppt/diagrams/drawing9.xml" ContentType="application/vnd.ms-office.drawingml.diagramDrawing+xml"/>
  <Override PartName="/ppt/diagrams/drawing13.xml" ContentType="application/vnd.ms-office.drawingml.diagramDrawing+xml"/>
  <Override PartName="/ppt/diagrams/drawing14.xml" ContentType="application/vnd.ms-office.drawingml.diagramDrawing+xml"/>
  <Override PartName="/ppt/diagrams/colors9.xml" ContentType="application/vnd.openxmlformats-officedocument.drawingml.diagramColors+xml"/>
  <Override PartName="/ppt/diagrams/quickStyle9.xml" ContentType="application/vnd.openxmlformats-officedocument.drawingml.diagramStyle+xml"/>
  <Override PartName="/ppt/diagrams/colors15.xml" ContentType="application/vnd.openxmlformats-officedocument.drawingml.diagramColors+xml"/>
  <Override PartName="/ppt/diagrams/quickStyle15.xml" ContentType="application/vnd.openxmlformats-officedocument.drawingml.diagramStyle+xml"/>
  <Override PartName="/ppt/diagrams/layout15.xml" ContentType="application/vnd.openxmlformats-officedocument.drawingml.diagramLayout+xml"/>
  <Override PartName="/ppt/diagrams/layout9.xml" ContentType="application/vnd.openxmlformats-officedocument.drawingml.diagramLayout+xml"/>
  <Override PartName="/ppt/diagrams/colors13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3.xml" ContentType="application/vnd.openxmlformats-officedocument.drawingml.diagramLayout+xml"/>
  <Override PartName="/ppt/diagrams/colors11.xml" ContentType="application/vnd.openxmlformats-officedocument.drawingml.diagramColors+xml"/>
  <Override PartName="/ppt/diagrams/quickStyle11.xml" ContentType="application/vnd.openxmlformats-officedocument.drawingml.diagramStyle+xml"/>
  <Override PartName="/ppt/diagrams/layout11.xml" ContentType="application/vnd.openxmlformats-officedocument.drawingml.diagramLayout+xml"/>
  <Override PartName="/ppt/diagrams/layout10.xml" ContentType="application/vnd.openxmlformats-officedocument.drawingml.diagramLayout+xml"/>
  <Override PartName="/ppt/diagrams/drawing10.xml" ContentType="application/vnd.ms-office.drawingml.diagramDrawing+xml"/>
  <Override PartName="/ppt/diagrams/drawing11.xml" ContentType="application/vnd.ms-office.drawingml.diagramDrawing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drawing12.xml" ContentType="application/vnd.ms-office.drawingml.diagramDrawing+xml"/>
  <Override PartName="/ppt/diagrams/colors12.xml" ContentType="application/vnd.openxmlformats-officedocument.drawingml.diagramColors+xml"/>
  <Override PartName="/ppt/diagrams/drawing15.xml" ContentType="application/vnd.ms-office.drawingml.diagramDrawing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theme/theme1.xml" ContentType="application/vnd.openxmlformats-officedocument.theme+xml"/>
  <Override PartName="/ppt/diagrams/layout19.xml" ContentType="application/vnd.openxmlformats-officedocument.drawingml.diagramLayout+xml"/>
  <Override PartName="/ppt/diagrams/layout8.xml" ContentType="application/vnd.openxmlformats-officedocument.drawingml.diagramLayout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rawing8.xml" ContentType="application/vnd.ms-office.drawingml.diagramDrawing+xml"/>
  <Override PartName="/ppt/diagrams/colors8.xml" ContentType="application/vnd.openxmlformats-officedocument.drawingml.diagramColors+xml"/>
  <Override PartName="/ppt/diagrams/quickStyle10.xml" ContentType="application/vnd.openxmlformats-officedocument.drawingml.diagramStyle+xml"/>
  <Override PartName="/ppt/diagrams/drawing18.xml" ContentType="application/vnd.ms-office.drawingml.diagramDrawing+xml"/>
  <Override PartName="/ppt/diagrams/quickStyle19.xml" ContentType="application/vnd.openxmlformats-officedocument.drawingml.diagramStyle+xml"/>
  <Override PartName="/ppt/diagrams/quickStyle18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8.xml" ContentType="application/vnd.openxmlformats-officedocument.drawingml.diagramColors+xml"/>
  <Override PartName="/ppt/diagrams/drawing17.xml" ContentType="application/vnd.ms-office.drawingml.diagramDrawing+xml"/>
  <Override PartName="/ppt/diagrams/layout18.xml" ContentType="application/vnd.openxmlformats-officedocument.drawingml.diagramLayout+xml"/>
  <Override PartName="/ppt/diagrams/colors17.xml" ContentType="application/vnd.openxmlformats-officedocument.drawingml.diagramColor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5"/>
  </p:notesMasterIdLst>
  <p:sldIdLst>
    <p:sldId id="375" r:id="rId2"/>
    <p:sldId id="437" r:id="rId3"/>
    <p:sldId id="462" r:id="rId4"/>
    <p:sldId id="448" r:id="rId5"/>
    <p:sldId id="443" r:id="rId6"/>
    <p:sldId id="444" r:id="rId7"/>
    <p:sldId id="450" r:id="rId8"/>
    <p:sldId id="449" r:id="rId9"/>
    <p:sldId id="484" r:id="rId10"/>
    <p:sldId id="485" r:id="rId11"/>
    <p:sldId id="486" r:id="rId12"/>
    <p:sldId id="487" r:id="rId13"/>
    <p:sldId id="432" r:id="rId14"/>
    <p:sldId id="472" r:id="rId15"/>
    <p:sldId id="463" r:id="rId16"/>
    <p:sldId id="465" r:id="rId17"/>
    <p:sldId id="466" r:id="rId18"/>
    <p:sldId id="474" r:id="rId19"/>
    <p:sldId id="478" r:id="rId20"/>
    <p:sldId id="476" r:id="rId21"/>
    <p:sldId id="479" r:id="rId22"/>
    <p:sldId id="477" r:id="rId23"/>
    <p:sldId id="467" r:id="rId24"/>
    <p:sldId id="481" r:id="rId25"/>
    <p:sldId id="468" r:id="rId26"/>
    <p:sldId id="469" r:id="rId27"/>
    <p:sldId id="471" r:id="rId28"/>
    <p:sldId id="480" r:id="rId29"/>
    <p:sldId id="442" r:id="rId30"/>
    <p:sldId id="454" r:id="rId31"/>
    <p:sldId id="457" r:id="rId32"/>
    <p:sldId id="458" r:id="rId33"/>
    <p:sldId id="406" r:id="rId3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03864"/>
    <a:srgbClr val="052665"/>
    <a:srgbClr val="9A822D"/>
    <a:srgbClr val="000000"/>
    <a:srgbClr val="FF6161"/>
    <a:srgbClr val="FFC1C1"/>
    <a:srgbClr val="F12D2D"/>
    <a:srgbClr val="FFC000"/>
    <a:srgbClr val="8C8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Orta Stil 1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ema Uygulanmış Stil 2 - Vurgu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ema Uygulanmış Stil 2 - Vurgu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ema Uygulanmış Stil 2 - Vurgu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ema Uygulanmış Stil 2 - Vurgu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E171933-4619-4E11-9A3F-F7608DF75F80}" styleName="Orta Stil 1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Orta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82007" autoAdjust="0"/>
  </p:normalViewPr>
  <p:slideViewPr>
    <p:cSldViewPr snapToGrid="0">
      <p:cViewPr varScale="1">
        <p:scale>
          <a:sx n="68" d="100"/>
          <a:sy n="68" d="100"/>
        </p:scale>
        <p:origin x="1075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35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Resim2.jpg" TargetMode="External"/><Relationship Id="rId1" Type="http://schemas.openxmlformats.org/officeDocument/2006/relationships/image" Target="../media/image18.png"/><Relationship Id="rId4" Type="http://schemas.openxmlformats.org/officeDocument/2006/relationships/hyperlink" Target="Resim1.jpg" TargetMode="External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3453C6-E293-4C1B-819C-8F7514E36B7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9550276-94AD-43B4-B1B5-05AE9852D6F7}">
      <dgm:prSet custT="1"/>
      <dgm:spPr/>
      <dgm:t>
        <a:bodyPr anchor="ctr"/>
        <a:lstStyle/>
        <a:p>
          <a:pPr algn="ctr" rtl="0"/>
          <a:r>
            <a:rPr lang="tr-TR" sz="2800" b="1" dirty="0" smtClean="0">
              <a:solidFill>
                <a:schemeClr val="accent4"/>
              </a:solidFill>
            </a:rPr>
            <a:t>İyi Yönetim</a:t>
          </a:r>
        </a:p>
        <a:p>
          <a:pPr algn="ctr" rtl="0"/>
          <a:r>
            <a:rPr lang="tr-TR" sz="2800" b="1" dirty="0" smtClean="0">
              <a:solidFill>
                <a:schemeClr val="accent4"/>
              </a:solidFill>
            </a:rPr>
            <a:t> =</a:t>
          </a:r>
        </a:p>
        <a:p>
          <a:pPr algn="ctr" rtl="0"/>
          <a:r>
            <a:rPr lang="tr-TR" sz="2800" b="1" dirty="0" smtClean="0">
              <a:solidFill>
                <a:schemeClr val="accent4"/>
              </a:solidFill>
            </a:rPr>
            <a:t>İç Kontrol</a:t>
          </a:r>
          <a:endParaRPr lang="tr-TR" sz="2800" b="1" dirty="0">
            <a:solidFill>
              <a:schemeClr val="accent4"/>
            </a:solidFill>
          </a:endParaRPr>
        </a:p>
      </dgm:t>
    </dgm:pt>
    <dgm:pt modelId="{D565B99D-E3E7-4420-8E69-AB1950A1F125}" type="parTrans" cxnId="{2ACA529F-F757-486E-A537-EEEDCB7532CD}">
      <dgm:prSet/>
      <dgm:spPr/>
      <dgm:t>
        <a:bodyPr/>
        <a:lstStyle/>
        <a:p>
          <a:endParaRPr lang="tr-TR"/>
        </a:p>
      </dgm:t>
    </dgm:pt>
    <dgm:pt modelId="{F2F2C5F4-87D5-49C8-8E58-E7D204DA9AF1}" type="sibTrans" cxnId="{2ACA529F-F757-486E-A537-EEEDCB7532CD}">
      <dgm:prSet/>
      <dgm:spPr/>
      <dgm:t>
        <a:bodyPr/>
        <a:lstStyle/>
        <a:p>
          <a:endParaRPr lang="tr-TR"/>
        </a:p>
      </dgm:t>
    </dgm:pt>
    <dgm:pt modelId="{972522AA-AF1C-4926-923C-30019BCF2DD4}">
      <dgm:prSet custT="1"/>
      <dgm:spPr/>
      <dgm:t>
        <a:bodyPr/>
        <a:lstStyle/>
        <a:p>
          <a:pPr rtl="0"/>
          <a:r>
            <a:rPr lang="tr-TR" sz="2400" dirty="0" smtClean="0">
              <a:solidFill>
                <a:schemeClr val="bg1"/>
              </a:solidFill>
            </a:rPr>
            <a:t>5018 sayılı Kanunla kamu yönetim sistemine dahil olan</a:t>
          </a:r>
          <a:endParaRPr lang="tr-TR" sz="2400" dirty="0">
            <a:solidFill>
              <a:schemeClr val="bg1"/>
            </a:solidFill>
          </a:endParaRPr>
        </a:p>
      </dgm:t>
    </dgm:pt>
    <dgm:pt modelId="{EF7423B5-611A-45A9-AD7E-F2D90550FA67}" type="parTrans" cxnId="{26DF6264-04F4-4FC4-837B-38DF4DC65D22}">
      <dgm:prSet/>
      <dgm:spPr/>
      <dgm:t>
        <a:bodyPr/>
        <a:lstStyle/>
        <a:p>
          <a:endParaRPr lang="tr-TR"/>
        </a:p>
      </dgm:t>
    </dgm:pt>
    <dgm:pt modelId="{1DF090C1-DA74-488D-BB77-FBEF48360252}" type="sibTrans" cxnId="{26DF6264-04F4-4FC4-837B-38DF4DC65D22}">
      <dgm:prSet/>
      <dgm:spPr/>
      <dgm:t>
        <a:bodyPr/>
        <a:lstStyle/>
        <a:p>
          <a:endParaRPr lang="tr-TR"/>
        </a:p>
      </dgm:t>
    </dgm:pt>
    <dgm:pt modelId="{3CD0A112-B76A-4B52-99AE-70132D954AAA}">
      <dgm:prSet custT="1"/>
      <dgm:spPr/>
      <dgm:t>
        <a:bodyPr/>
        <a:lstStyle/>
        <a:p>
          <a:pPr rtl="0"/>
          <a:r>
            <a:rPr lang="tr-TR" sz="2400" dirty="0" smtClean="0">
              <a:solidFill>
                <a:schemeClr val="bg1"/>
              </a:solidFill>
            </a:rPr>
            <a:t>Kamu kaynaklarının idarenin amaçlarına uygun olarak </a:t>
          </a:r>
          <a:r>
            <a:rPr lang="tr-TR" sz="2400" dirty="0" smtClean="0">
              <a:solidFill>
                <a:schemeClr val="accent4"/>
              </a:solidFill>
            </a:rPr>
            <a:t>etkin, ekonomik ve verimli</a:t>
          </a:r>
          <a:r>
            <a:rPr lang="tr-TR" sz="2400" dirty="0" smtClean="0">
              <a:solidFill>
                <a:schemeClr val="bg1"/>
              </a:solidFill>
            </a:rPr>
            <a:t> ve kullanılması,</a:t>
          </a:r>
          <a:endParaRPr lang="tr-TR" sz="2400" dirty="0">
            <a:solidFill>
              <a:schemeClr val="bg1"/>
            </a:solidFill>
          </a:endParaRPr>
        </a:p>
      </dgm:t>
    </dgm:pt>
    <dgm:pt modelId="{C729CF55-EC86-490A-B02B-36C218E22639}" type="parTrans" cxnId="{D4617A74-9DE5-4D91-8306-2B206C18A617}">
      <dgm:prSet/>
      <dgm:spPr/>
      <dgm:t>
        <a:bodyPr/>
        <a:lstStyle/>
        <a:p>
          <a:endParaRPr lang="tr-TR"/>
        </a:p>
      </dgm:t>
    </dgm:pt>
    <dgm:pt modelId="{5FA3E221-0A86-464C-B775-104E13BDB927}" type="sibTrans" cxnId="{D4617A74-9DE5-4D91-8306-2B206C18A617}">
      <dgm:prSet/>
      <dgm:spPr/>
      <dgm:t>
        <a:bodyPr/>
        <a:lstStyle/>
        <a:p>
          <a:endParaRPr lang="tr-TR"/>
        </a:p>
      </dgm:t>
    </dgm:pt>
    <dgm:pt modelId="{75682C4D-00F3-487C-AA1E-A26437DF008F}">
      <dgm:prSet custT="1"/>
      <dgm:spPr/>
      <dgm:t>
        <a:bodyPr/>
        <a:lstStyle/>
        <a:p>
          <a:pPr rtl="0"/>
          <a:r>
            <a:rPr lang="tr-TR" sz="2400" dirty="0" smtClean="0">
              <a:solidFill>
                <a:schemeClr val="bg1"/>
              </a:solidFill>
            </a:rPr>
            <a:t>Mevzuata uygunluğun sağlanması, </a:t>
          </a:r>
          <a:endParaRPr lang="tr-TR" sz="2400" dirty="0">
            <a:solidFill>
              <a:schemeClr val="bg1"/>
            </a:solidFill>
          </a:endParaRPr>
        </a:p>
      </dgm:t>
    </dgm:pt>
    <dgm:pt modelId="{37CAB6CF-0E9A-4166-A854-E264841C28BE}" type="parTrans" cxnId="{AB29E805-B393-4ED0-AC64-8C7DC7853935}">
      <dgm:prSet/>
      <dgm:spPr/>
      <dgm:t>
        <a:bodyPr/>
        <a:lstStyle/>
        <a:p>
          <a:endParaRPr lang="tr-TR"/>
        </a:p>
      </dgm:t>
    </dgm:pt>
    <dgm:pt modelId="{7C8FE13C-AA97-42C4-9F03-AD61B0ED7BEE}" type="sibTrans" cxnId="{AB29E805-B393-4ED0-AC64-8C7DC7853935}">
      <dgm:prSet/>
      <dgm:spPr/>
      <dgm:t>
        <a:bodyPr/>
        <a:lstStyle/>
        <a:p>
          <a:endParaRPr lang="tr-TR"/>
        </a:p>
      </dgm:t>
    </dgm:pt>
    <dgm:pt modelId="{C628FF15-27BD-4F34-878C-5DCFF9BE3808}">
      <dgm:prSet custT="1"/>
      <dgm:spPr/>
      <dgm:t>
        <a:bodyPr/>
        <a:lstStyle/>
        <a:p>
          <a:pPr rtl="0"/>
          <a:r>
            <a:rPr lang="tr-TR" sz="2400" dirty="0" smtClean="0">
              <a:solidFill>
                <a:schemeClr val="bg1"/>
              </a:solidFill>
            </a:rPr>
            <a:t>Zamanında ve güvenilir bilgi üretilmesi, </a:t>
          </a:r>
          <a:endParaRPr lang="tr-TR" sz="2400" dirty="0">
            <a:solidFill>
              <a:schemeClr val="bg1"/>
            </a:solidFill>
          </a:endParaRPr>
        </a:p>
      </dgm:t>
    </dgm:pt>
    <dgm:pt modelId="{60D53D48-82AF-4AB6-ADFE-27AA323E56F8}" type="parTrans" cxnId="{011572EE-1582-4336-965B-F93CFD7723C3}">
      <dgm:prSet/>
      <dgm:spPr/>
      <dgm:t>
        <a:bodyPr/>
        <a:lstStyle/>
        <a:p>
          <a:endParaRPr lang="tr-TR"/>
        </a:p>
      </dgm:t>
    </dgm:pt>
    <dgm:pt modelId="{2FEA5636-BA83-4057-9DD9-63C3B3101B59}" type="sibTrans" cxnId="{011572EE-1582-4336-965B-F93CFD7723C3}">
      <dgm:prSet/>
      <dgm:spPr/>
      <dgm:t>
        <a:bodyPr/>
        <a:lstStyle/>
        <a:p>
          <a:endParaRPr lang="tr-TR"/>
        </a:p>
      </dgm:t>
    </dgm:pt>
    <dgm:pt modelId="{F18E4A34-6F8C-4791-8FEF-1889790D4B80}">
      <dgm:prSet custT="1"/>
      <dgm:spPr/>
      <dgm:t>
        <a:bodyPr/>
        <a:lstStyle/>
        <a:p>
          <a:pPr rtl="0"/>
          <a:r>
            <a:rPr lang="tr-TR" sz="2400" dirty="0" smtClean="0">
              <a:solidFill>
                <a:schemeClr val="bg1"/>
              </a:solidFill>
            </a:rPr>
            <a:t>Varlıkların korunması, yolsuzluk ve usulsüzlüklerin önlenmesi konularında </a:t>
          </a:r>
          <a:endParaRPr lang="tr-TR" sz="2400" dirty="0">
            <a:solidFill>
              <a:schemeClr val="bg1"/>
            </a:solidFill>
          </a:endParaRPr>
        </a:p>
      </dgm:t>
    </dgm:pt>
    <dgm:pt modelId="{4CB0F985-AC58-4B4C-8CD3-8866B8B0BCDC}" type="parTrans" cxnId="{AFE53759-6CBC-42E4-B0B0-96FE18163CD9}">
      <dgm:prSet/>
      <dgm:spPr/>
      <dgm:t>
        <a:bodyPr/>
        <a:lstStyle/>
        <a:p>
          <a:endParaRPr lang="tr-TR"/>
        </a:p>
      </dgm:t>
    </dgm:pt>
    <dgm:pt modelId="{1111B97F-58C9-44F2-B7E4-E41ED061E637}" type="sibTrans" cxnId="{AFE53759-6CBC-42E4-B0B0-96FE18163CD9}">
      <dgm:prSet/>
      <dgm:spPr/>
      <dgm:t>
        <a:bodyPr/>
        <a:lstStyle/>
        <a:p>
          <a:endParaRPr lang="tr-TR"/>
        </a:p>
      </dgm:t>
    </dgm:pt>
    <dgm:pt modelId="{0694FA03-E095-4C3B-A02D-BADC577C63A6}">
      <dgm:prSet custT="1"/>
      <dgm:spPr/>
      <dgm:t>
        <a:bodyPr/>
        <a:lstStyle/>
        <a:p>
          <a:pPr rtl="0"/>
          <a:r>
            <a:rPr lang="tr-TR" sz="2400" dirty="0" smtClean="0">
              <a:solidFill>
                <a:schemeClr val="bg1"/>
              </a:solidFill>
            </a:rPr>
            <a:t>Yeterli ve makul güvence sağlamak üzere kurulması zorunlu kılınan bir </a:t>
          </a:r>
          <a:r>
            <a:rPr lang="tr-TR" sz="2400" b="1" dirty="0" smtClean="0">
              <a:solidFill>
                <a:srgbClr val="FFC000"/>
              </a:solidFill>
            </a:rPr>
            <a:t>yönetim aracıdır.</a:t>
          </a:r>
          <a:endParaRPr lang="tr-TR" sz="2400" dirty="0">
            <a:solidFill>
              <a:srgbClr val="FFC000"/>
            </a:solidFill>
          </a:endParaRPr>
        </a:p>
      </dgm:t>
    </dgm:pt>
    <dgm:pt modelId="{CBAE2AB4-6B50-4DE9-8FA1-006F4766378B}" type="parTrans" cxnId="{1D5A506E-F9E6-4522-A7C9-3AABC6D43711}">
      <dgm:prSet/>
      <dgm:spPr/>
      <dgm:t>
        <a:bodyPr/>
        <a:lstStyle/>
        <a:p>
          <a:endParaRPr lang="tr-TR"/>
        </a:p>
      </dgm:t>
    </dgm:pt>
    <dgm:pt modelId="{029AEB43-B850-4A37-B58C-CBDC61BD0276}" type="sibTrans" cxnId="{1D5A506E-F9E6-4522-A7C9-3AABC6D43711}">
      <dgm:prSet/>
      <dgm:spPr/>
      <dgm:t>
        <a:bodyPr/>
        <a:lstStyle/>
        <a:p>
          <a:endParaRPr lang="tr-TR"/>
        </a:p>
      </dgm:t>
    </dgm:pt>
    <dgm:pt modelId="{F630992A-7DDC-4AA8-825B-5C07FFD6F440}" type="pres">
      <dgm:prSet presAssocID="{E23453C6-E293-4C1B-819C-8F7514E36B7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63DCCEF9-3A40-477D-BE41-EA45CC28F211}" type="pres">
      <dgm:prSet presAssocID="{F9550276-94AD-43B4-B1B5-05AE9852D6F7}" presName="thickLine" presStyleLbl="alignNode1" presStyleIdx="0" presStyleCnt="1"/>
      <dgm:spPr/>
    </dgm:pt>
    <dgm:pt modelId="{EEA90204-B4F1-42A6-89F4-7F18F0F897A4}" type="pres">
      <dgm:prSet presAssocID="{F9550276-94AD-43B4-B1B5-05AE9852D6F7}" presName="horz1" presStyleCnt="0"/>
      <dgm:spPr/>
    </dgm:pt>
    <dgm:pt modelId="{E142CCB7-2112-47F3-A3D2-696849CC1204}" type="pres">
      <dgm:prSet presAssocID="{F9550276-94AD-43B4-B1B5-05AE9852D6F7}" presName="tx1" presStyleLbl="revTx" presStyleIdx="0" presStyleCnt="7" custScaleX="97811"/>
      <dgm:spPr/>
      <dgm:t>
        <a:bodyPr/>
        <a:lstStyle/>
        <a:p>
          <a:endParaRPr lang="tr-TR"/>
        </a:p>
      </dgm:t>
    </dgm:pt>
    <dgm:pt modelId="{D1DE781A-1EBA-4CB0-94CD-4FF8F230170D}" type="pres">
      <dgm:prSet presAssocID="{F9550276-94AD-43B4-B1B5-05AE9852D6F7}" presName="vert1" presStyleCnt="0"/>
      <dgm:spPr/>
    </dgm:pt>
    <dgm:pt modelId="{3F2ABB0A-0528-42B4-A00F-1A53283BDE27}" type="pres">
      <dgm:prSet presAssocID="{972522AA-AF1C-4926-923C-30019BCF2DD4}" presName="vertSpace2a" presStyleCnt="0"/>
      <dgm:spPr/>
    </dgm:pt>
    <dgm:pt modelId="{D71A02B2-8DC5-41A7-B603-160270752296}" type="pres">
      <dgm:prSet presAssocID="{972522AA-AF1C-4926-923C-30019BCF2DD4}" presName="horz2" presStyleCnt="0"/>
      <dgm:spPr/>
    </dgm:pt>
    <dgm:pt modelId="{D99A2170-5432-47E4-9039-CD7867372ADB}" type="pres">
      <dgm:prSet presAssocID="{972522AA-AF1C-4926-923C-30019BCF2DD4}" presName="horzSpace2" presStyleCnt="0"/>
      <dgm:spPr/>
    </dgm:pt>
    <dgm:pt modelId="{A80730BF-85B6-4FFA-AF0C-E6F91CB9624C}" type="pres">
      <dgm:prSet presAssocID="{972522AA-AF1C-4926-923C-30019BCF2DD4}" presName="tx2" presStyleLbl="revTx" presStyleIdx="1" presStyleCnt="7"/>
      <dgm:spPr/>
      <dgm:t>
        <a:bodyPr/>
        <a:lstStyle/>
        <a:p>
          <a:endParaRPr lang="tr-TR"/>
        </a:p>
      </dgm:t>
    </dgm:pt>
    <dgm:pt modelId="{75FD6EF5-1AE7-4968-A673-F522E5E79E08}" type="pres">
      <dgm:prSet presAssocID="{972522AA-AF1C-4926-923C-30019BCF2DD4}" presName="vert2" presStyleCnt="0"/>
      <dgm:spPr/>
    </dgm:pt>
    <dgm:pt modelId="{7BBAC04B-08D5-4A84-B3CB-A9EE9BB1D6D7}" type="pres">
      <dgm:prSet presAssocID="{972522AA-AF1C-4926-923C-30019BCF2DD4}" presName="thinLine2b" presStyleLbl="callout" presStyleIdx="0" presStyleCnt="6"/>
      <dgm:spPr/>
    </dgm:pt>
    <dgm:pt modelId="{FDFF9F62-3A66-476D-8E19-0A0F3C1723B0}" type="pres">
      <dgm:prSet presAssocID="{972522AA-AF1C-4926-923C-30019BCF2DD4}" presName="vertSpace2b" presStyleCnt="0"/>
      <dgm:spPr/>
    </dgm:pt>
    <dgm:pt modelId="{5F6F235F-F8C8-4DD0-924C-4366B1F0019F}" type="pres">
      <dgm:prSet presAssocID="{3CD0A112-B76A-4B52-99AE-70132D954AAA}" presName="horz2" presStyleCnt="0"/>
      <dgm:spPr/>
    </dgm:pt>
    <dgm:pt modelId="{D10A7102-6E52-442D-A839-DF703FE6606A}" type="pres">
      <dgm:prSet presAssocID="{3CD0A112-B76A-4B52-99AE-70132D954AAA}" presName="horzSpace2" presStyleCnt="0"/>
      <dgm:spPr/>
    </dgm:pt>
    <dgm:pt modelId="{D1740FE3-7693-4156-8E85-974D6B4648EE}" type="pres">
      <dgm:prSet presAssocID="{3CD0A112-B76A-4B52-99AE-70132D954AAA}" presName="tx2" presStyleLbl="revTx" presStyleIdx="2" presStyleCnt="7" custScaleY="169210"/>
      <dgm:spPr/>
      <dgm:t>
        <a:bodyPr/>
        <a:lstStyle/>
        <a:p>
          <a:endParaRPr lang="tr-TR"/>
        </a:p>
      </dgm:t>
    </dgm:pt>
    <dgm:pt modelId="{AC7F2666-E658-47CC-88D0-808C80575BC8}" type="pres">
      <dgm:prSet presAssocID="{3CD0A112-B76A-4B52-99AE-70132D954AAA}" presName="vert2" presStyleCnt="0"/>
      <dgm:spPr/>
    </dgm:pt>
    <dgm:pt modelId="{76982CA9-A3A1-41ED-ADF8-65D453D80DC0}" type="pres">
      <dgm:prSet presAssocID="{3CD0A112-B76A-4B52-99AE-70132D954AAA}" presName="thinLine2b" presStyleLbl="callout" presStyleIdx="1" presStyleCnt="6"/>
      <dgm:spPr/>
    </dgm:pt>
    <dgm:pt modelId="{1ABD5C95-E82D-48F1-8C0C-FF5A81EE3DA2}" type="pres">
      <dgm:prSet presAssocID="{3CD0A112-B76A-4B52-99AE-70132D954AAA}" presName="vertSpace2b" presStyleCnt="0"/>
      <dgm:spPr/>
    </dgm:pt>
    <dgm:pt modelId="{7A551A36-52B7-4A18-9F22-CD0B8205BA80}" type="pres">
      <dgm:prSet presAssocID="{75682C4D-00F3-487C-AA1E-A26437DF008F}" presName="horz2" presStyleCnt="0"/>
      <dgm:spPr/>
    </dgm:pt>
    <dgm:pt modelId="{93BBE158-B683-4016-AAAA-4AF55F2DE59A}" type="pres">
      <dgm:prSet presAssocID="{75682C4D-00F3-487C-AA1E-A26437DF008F}" presName="horzSpace2" presStyleCnt="0"/>
      <dgm:spPr/>
    </dgm:pt>
    <dgm:pt modelId="{BCD97BF8-8B74-4830-B9D5-9CCED5EE73AE}" type="pres">
      <dgm:prSet presAssocID="{75682C4D-00F3-487C-AA1E-A26437DF008F}" presName="tx2" presStyleLbl="revTx" presStyleIdx="3" presStyleCnt="7"/>
      <dgm:spPr/>
      <dgm:t>
        <a:bodyPr/>
        <a:lstStyle/>
        <a:p>
          <a:endParaRPr lang="tr-TR"/>
        </a:p>
      </dgm:t>
    </dgm:pt>
    <dgm:pt modelId="{08FC29C4-56AF-4EE8-A68F-FFDA2D4766A4}" type="pres">
      <dgm:prSet presAssocID="{75682C4D-00F3-487C-AA1E-A26437DF008F}" presName="vert2" presStyleCnt="0"/>
      <dgm:spPr/>
    </dgm:pt>
    <dgm:pt modelId="{0FBDBEE0-A8EE-4EC6-B051-8AA7497613B6}" type="pres">
      <dgm:prSet presAssocID="{75682C4D-00F3-487C-AA1E-A26437DF008F}" presName="thinLine2b" presStyleLbl="callout" presStyleIdx="2" presStyleCnt="6"/>
      <dgm:spPr/>
    </dgm:pt>
    <dgm:pt modelId="{A5EB326A-A94E-4B66-B39B-21CEFD6205B7}" type="pres">
      <dgm:prSet presAssocID="{75682C4D-00F3-487C-AA1E-A26437DF008F}" presName="vertSpace2b" presStyleCnt="0"/>
      <dgm:spPr/>
    </dgm:pt>
    <dgm:pt modelId="{A68D6EF5-6C30-48E1-9B83-9BA8711F08A3}" type="pres">
      <dgm:prSet presAssocID="{C628FF15-27BD-4F34-878C-5DCFF9BE3808}" presName="horz2" presStyleCnt="0"/>
      <dgm:spPr/>
    </dgm:pt>
    <dgm:pt modelId="{A9938AC1-F5D1-466E-9510-60F8D68B2FC4}" type="pres">
      <dgm:prSet presAssocID="{C628FF15-27BD-4F34-878C-5DCFF9BE3808}" presName="horzSpace2" presStyleCnt="0"/>
      <dgm:spPr/>
    </dgm:pt>
    <dgm:pt modelId="{5A52F97C-E413-4366-A3CF-F9088F95D7C5}" type="pres">
      <dgm:prSet presAssocID="{C628FF15-27BD-4F34-878C-5DCFF9BE3808}" presName="tx2" presStyleLbl="revTx" presStyleIdx="4" presStyleCnt="7"/>
      <dgm:spPr/>
      <dgm:t>
        <a:bodyPr/>
        <a:lstStyle/>
        <a:p>
          <a:endParaRPr lang="tr-TR"/>
        </a:p>
      </dgm:t>
    </dgm:pt>
    <dgm:pt modelId="{E0D2EEF8-0F28-4002-AB17-9FF43BA83397}" type="pres">
      <dgm:prSet presAssocID="{C628FF15-27BD-4F34-878C-5DCFF9BE3808}" presName="vert2" presStyleCnt="0"/>
      <dgm:spPr/>
    </dgm:pt>
    <dgm:pt modelId="{B7545C01-AA87-4DD4-B9DC-65ABA25680A2}" type="pres">
      <dgm:prSet presAssocID="{C628FF15-27BD-4F34-878C-5DCFF9BE3808}" presName="thinLine2b" presStyleLbl="callout" presStyleIdx="3" presStyleCnt="6"/>
      <dgm:spPr/>
    </dgm:pt>
    <dgm:pt modelId="{239B184E-4DDF-4D3E-8F2A-9AE99C530102}" type="pres">
      <dgm:prSet presAssocID="{C628FF15-27BD-4F34-878C-5DCFF9BE3808}" presName="vertSpace2b" presStyleCnt="0"/>
      <dgm:spPr/>
    </dgm:pt>
    <dgm:pt modelId="{3BF1ABF3-0AF4-4024-A3D3-0E0C3FDF8402}" type="pres">
      <dgm:prSet presAssocID="{F18E4A34-6F8C-4791-8FEF-1889790D4B80}" presName="horz2" presStyleCnt="0"/>
      <dgm:spPr/>
    </dgm:pt>
    <dgm:pt modelId="{E88787FE-0218-42B2-8DF6-F1858EAF3067}" type="pres">
      <dgm:prSet presAssocID="{F18E4A34-6F8C-4791-8FEF-1889790D4B80}" presName="horzSpace2" presStyleCnt="0"/>
      <dgm:spPr/>
    </dgm:pt>
    <dgm:pt modelId="{85669980-8084-4869-ACE5-3B9BD81089C2}" type="pres">
      <dgm:prSet presAssocID="{F18E4A34-6F8C-4791-8FEF-1889790D4B80}" presName="tx2" presStyleLbl="revTx" presStyleIdx="5" presStyleCnt="7" custScaleY="163366"/>
      <dgm:spPr/>
      <dgm:t>
        <a:bodyPr/>
        <a:lstStyle/>
        <a:p>
          <a:endParaRPr lang="tr-TR"/>
        </a:p>
      </dgm:t>
    </dgm:pt>
    <dgm:pt modelId="{76FEE2CB-09FD-4B0B-B754-BB3D8A4C9BA6}" type="pres">
      <dgm:prSet presAssocID="{F18E4A34-6F8C-4791-8FEF-1889790D4B80}" presName="vert2" presStyleCnt="0"/>
      <dgm:spPr/>
    </dgm:pt>
    <dgm:pt modelId="{FA28418C-5644-4927-9980-95EFD714E08E}" type="pres">
      <dgm:prSet presAssocID="{F18E4A34-6F8C-4791-8FEF-1889790D4B80}" presName="thinLine2b" presStyleLbl="callout" presStyleIdx="4" presStyleCnt="6"/>
      <dgm:spPr/>
    </dgm:pt>
    <dgm:pt modelId="{749E89F0-755B-4A82-B82D-F13E396BC7B8}" type="pres">
      <dgm:prSet presAssocID="{F18E4A34-6F8C-4791-8FEF-1889790D4B80}" presName="vertSpace2b" presStyleCnt="0"/>
      <dgm:spPr/>
    </dgm:pt>
    <dgm:pt modelId="{7AB4D0C3-151F-4483-B1CC-E566D2FA18FF}" type="pres">
      <dgm:prSet presAssocID="{0694FA03-E095-4C3B-A02D-BADC577C63A6}" presName="horz2" presStyleCnt="0"/>
      <dgm:spPr/>
    </dgm:pt>
    <dgm:pt modelId="{4BFD08E7-0392-4BE5-BA30-04A62B387188}" type="pres">
      <dgm:prSet presAssocID="{0694FA03-E095-4C3B-A02D-BADC577C63A6}" presName="horzSpace2" presStyleCnt="0"/>
      <dgm:spPr/>
    </dgm:pt>
    <dgm:pt modelId="{65829877-695E-4D12-B798-DC40EE816A37}" type="pres">
      <dgm:prSet presAssocID="{0694FA03-E095-4C3B-A02D-BADC577C63A6}" presName="tx2" presStyleLbl="revTx" presStyleIdx="6" presStyleCnt="7" custScaleY="147839"/>
      <dgm:spPr/>
      <dgm:t>
        <a:bodyPr/>
        <a:lstStyle/>
        <a:p>
          <a:endParaRPr lang="tr-TR"/>
        </a:p>
      </dgm:t>
    </dgm:pt>
    <dgm:pt modelId="{B96F211A-957C-44B9-9090-4D752BF5B86A}" type="pres">
      <dgm:prSet presAssocID="{0694FA03-E095-4C3B-A02D-BADC577C63A6}" presName="vert2" presStyleCnt="0"/>
      <dgm:spPr/>
    </dgm:pt>
    <dgm:pt modelId="{70404CC1-FF3F-46CB-BD73-16D1CF3E94D3}" type="pres">
      <dgm:prSet presAssocID="{0694FA03-E095-4C3B-A02D-BADC577C63A6}" presName="thinLine2b" presStyleLbl="callout" presStyleIdx="5" presStyleCnt="6"/>
      <dgm:spPr/>
    </dgm:pt>
    <dgm:pt modelId="{E7652BC6-39F0-437F-969C-425BC351A5C1}" type="pres">
      <dgm:prSet presAssocID="{0694FA03-E095-4C3B-A02D-BADC577C63A6}" presName="vertSpace2b" presStyleCnt="0"/>
      <dgm:spPr/>
    </dgm:pt>
  </dgm:ptLst>
  <dgm:cxnLst>
    <dgm:cxn modelId="{26DF6264-04F4-4FC4-837B-38DF4DC65D22}" srcId="{F9550276-94AD-43B4-B1B5-05AE9852D6F7}" destId="{972522AA-AF1C-4926-923C-30019BCF2DD4}" srcOrd="0" destOrd="0" parTransId="{EF7423B5-611A-45A9-AD7E-F2D90550FA67}" sibTransId="{1DF090C1-DA74-488D-BB77-FBEF48360252}"/>
    <dgm:cxn modelId="{011572EE-1582-4336-965B-F93CFD7723C3}" srcId="{F9550276-94AD-43B4-B1B5-05AE9852D6F7}" destId="{C628FF15-27BD-4F34-878C-5DCFF9BE3808}" srcOrd="3" destOrd="0" parTransId="{60D53D48-82AF-4AB6-ADFE-27AA323E56F8}" sibTransId="{2FEA5636-BA83-4057-9DD9-63C3B3101B59}"/>
    <dgm:cxn modelId="{3691593F-BACE-4609-9AE9-EF3299AF8B55}" type="presOf" srcId="{E23453C6-E293-4C1B-819C-8F7514E36B7B}" destId="{F630992A-7DDC-4AA8-825B-5C07FFD6F440}" srcOrd="0" destOrd="0" presId="urn:microsoft.com/office/officeart/2008/layout/LinedList"/>
    <dgm:cxn modelId="{2ACA529F-F757-486E-A537-EEEDCB7532CD}" srcId="{E23453C6-E293-4C1B-819C-8F7514E36B7B}" destId="{F9550276-94AD-43B4-B1B5-05AE9852D6F7}" srcOrd="0" destOrd="0" parTransId="{D565B99D-E3E7-4420-8E69-AB1950A1F125}" sibTransId="{F2F2C5F4-87D5-49C8-8E58-E7D204DA9AF1}"/>
    <dgm:cxn modelId="{FEAD08ED-7915-4E5A-82BB-B2689D27A860}" type="presOf" srcId="{F9550276-94AD-43B4-B1B5-05AE9852D6F7}" destId="{E142CCB7-2112-47F3-A3D2-696849CC1204}" srcOrd="0" destOrd="0" presId="urn:microsoft.com/office/officeart/2008/layout/LinedList"/>
    <dgm:cxn modelId="{71109E1E-0D9F-4996-9D3D-D34267D9E601}" type="presOf" srcId="{0694FA03-E095-4C3B-A02D-BADC577C63A6}" destId="{65829877-695E-4D12-B798-DC40EE816A37}" srcOrd="0" destOrd="0" presId="urn:microsoft.com/office/officeart/2008/layout/LinedList"/>
    <dgm:cxn modelId="{D4617A74-9DE5-4D91-8306-2B206C18A617}" srcId="{F9550276-94AD-43B4-B1B5-05AE9852D6F7}" destId="{3CD0A112-B76A-4B52-99AE-70132D954AAA}" srcOrd="1" destOrd="0" parTransId="{C729CF55-EC86-490A-B02B-36C218E22639}" sibTransId="{5FA3E221-0A86-464C-B775-104E13BDB927}"/>
    <dgm:cxn modelId="{58BE098A-9D3E-4AAD-9E32-A2FA48B45A7F}" type="presOf" srcId="{972522AA-AF1C-4926-923C-30019BCF2DD4}" destId="{A80730BF-85B6-4FFA-AF0C-E6F91CB9624C}" srcOrd="0" destOrd="0" presId="urn:microsoft.com/office/officeart/2008/layout/LinedList"/>
    <dgm:cxn modelId="{830DE02C-A0FF-4F2B-A949-BD56F58234A7}" type="presOf" srcId="{F18E4A34-6F8C-4791-8FEF-1889790D4B80}" destId="{85669980-8084-4869-ACE5-3B9BD81089C2}" srcOrd="0" destOrd="0" presId="urn:microsoft.com/office/officeart/2008/layout/LinedList"/>
    <dgm:cxn modelId="{5E0BA885-CD09-4578-AE56-6A90719AC710}" type="presOf" srcId="{C628FF15-27BD-4F34-878C-5DCFF9BE3808}" destId="{5A52F97C-E413-4366-A3CF-F9088F95D7C5}" srcOrd="0" destOrd="0" presId="urn:microsoft.com/office/officeart/2008/layout/LinedList"/>
    <dgm:cxn modelId="{1D5A506E-F9E6-4522-A7C9-3AABC6D43711}" srcId="{F9550276-94AD-43B4-B1B5-05AE9852D6F7}" destId="{0694FA03-E095-4C3B-A02D-BADC577C63A6}" srcOrd="5" destOrd="0" parTransId="{CBAE2AB4-6B50-4DE9-8FA1-006F4766378B}" sibTransId="{029AEB43-B850-4A37-B58C-CBDC61BD0276}"/>
    <dgm:cxn modelId="{2A107D53-B898-4C23-849B-751B3DC8727F}" type="presOf" srcId="{3CD0A112-B76A-4B52-99AE-70132D954AAA}" destId="{D1740FE3-7693-4156-8E85-974D6B4648EE}" srcOrd="0" destOrd="0" presId="urn:microsoft.com/office/officeart/2008/layout/LinedList"/>
    <dgm:cxn modelId="{AFE53759-6CBC-42E4-B0B0-96FE18163CD9}" srcId="{F9550276-94AD-43B4-B1B5-05AE9852D6F7}" destId="{F18E4A34-6F8C-4791-8FEF-1889790D4B80}" srcOrd="4" destOrd="0" parTransId="{4CB0F985-AC58-4B4C-8CD3-8866B8B0BCDC}" sibTransId="{1111B97F-58C9-44F2-B7E4-E41ED061E637}"/>
    <dgm:cxn modelId="{B0E18684-2914-4211-8CA4-0E35C8149D88}" type="presOf" srcId="{75682C4D-00F3-487C-AA1E-A26437DF008F}" destId="{BCD97BF8-8B74-4830-B9D5-9CCED5EE73AE}" srcOrd="0" destOrd="0" presId="urn:microsoft.com/office/officeart/2008/layout/LinedList"/>
    <dgm:cxn modelId="{AB29E805-B393-4ED0-AC64-8C7DC7853935}" srcId="{F9550276-94AD-43B4-B1B5-05AE9852D6F7}" destId="{75682C4D-00F3-487C-AA1E-A26437DF008F}" srcOrd="2" destOrd="0" parTransId="{37CAB6CF-0E9A-4166-A854-E264841C28BE}" sibTransId="{7C8FE13C-AA97-42C4-9F03-AD61B0ED7BEE}"/>
    <dgm:cxn modelId="{38958847-1885-4C24-BD68-A8E711915B9F}" type="presParOf" srcId="{F630992A-7DDC-4AA8-825B-5C07FFD6F440}" destId="{63DCCEF9-3A40-477D-BE41-EA45CC28F211}" srcOrd="0" destOrd="0" presId="urn:microsoft.com/office/officeart/2008/layout/LinedList"/>
    <dgm:cxn modelId="{63C862ED-5CBB-441B-BDBE-7F626040B63F}" type="presParOf" srcId="{F630992A-7DDC-4AA8-825B-5C07FFD6F440}" destId="{EEA90204-B4F1-42A6-89F4-7F18F0F897A4}" srcOrd="1" destOrd="0" presId="urn:microsoft.com/office/officeart/2008/layout/LinedList"/>
    <dgm:cxn modelId="{B69F9955-5A31-49DB-9842-1A04A490ED4D}" type="presParOf" srcId="{EEA90204-B4F1-42A6-89F4-7F18F0F897A4}" destId="{E142CCB7-2112-47F3-A3D2-696849CC1204}" srcOrd="0" destOrd="0" presId="urn:microsoft.com/office/officeart/2008/layout/LinedList"/>
    <dgm:cxn modelId="{8FE982BC-27BF-4451-90BF-C575E9D6D94F}" type="presParOf" srcId="{EEA90204-B4F1-42A6-89F4-7F18F0F897A4}" destId="{D1DE781A-1EBA-4CB0-94CD-4FF8F230170D}" srcOrd="1" destOrd="0" presId="urn:microsoft.com/office/officeart/2008/layout/LinedList"/>
    <dgm:cxn modelId="{BB3BC9FE-A09F-42A8-BF11-B363A55B5FA0}" type="presParOf" srcId="{D1DE781A-1EBA-4CB0-94CD-4FF8F230170D}" destId="{3F2ABB0A-0528-42B4-A00F-1A53283BDE27}" srcOrd="0" destOrd="0" presId="urn:microsoft.com/office/officeart/2008/layout/LinedList"/>
    <dgm:cxn modelId="{68EB3390-D15F-4D73-ACFE-6ED970612B12}" type="presParOf" srcId="{D1DE781A-1EBA-4CB0-94CD-4FF8F230170D}" destId="{D71A02B2-8DC5-41A7-B603-160270752296}" srcOrd="1" destOrd="0" presId="urn:microsoft.com/office/officeart/2008/layout/LinedList"/>
    <dgm:cxn modelId="{C1996C07-3EA0-4CAE-BA2D-3843D397CE1F}" type="presParOf" srcId="{D71A02B2-8DC5-41A7-B603-160270752296}" destId="{D99A2170-5432-47E4-9039-CD7867372ADB}" srcOrd="0" destOrd="0" presId="urn:microsoft.com/office/officeart/2008/layout/LinedList"/>
    <dgm:cxn modelId="{EC765BC2-DA34-4EE9-B3EB-128BB81C3D3C}" type="presParOf" srcId="{D71A02B2-8DC5-41A7-B603-160270752296}" destId="{A80730BF-85B6-4FFA-AF0C-E6F91CB9624C}" srcOrd="1" destOrd="0" presId="urn:microsoft.com/office/officeart/2008/layout/LinedList"/>
    <dgm:cxn modelId="{C71D907E-38A7-4E3D-9C3E-98887FC9AE99}" type="presParOf" srcId="{D71A02B2-8DC5-41A7-B603-160270752296}" destId="{75FD6EF5-1AE7-4968-A673-F522E5E79E08}" srcOrd="2" destOrd="0" presId="urn:microsoft.com/office/officeart/2008/layout/LinedList"/>
    <dgm:cxn modelId="{2AB6E847-4331-4B6F-ACF6-F5BE8BB9A3D9}" type="presParOf" srcId="{D1DE781A-1EBA-4CB0-94CD-4FF8F230170D}" destId="{7BBAC04B-08D5-4A84-B3CB-A9EE9BB1D6D7}" srcOrd="2" destOrd="0" presId="urn:microsoft.com/office/officeart/2008/layout/LinedList"/>
    <dgm:cxn modelId="{71E01E79-911D-4165-93D5-5B51142786F7}" type="presParOf" srcId="{D1DE781A-1EBA-4CB0-94CD-4FF8F230170D}" destId="{FDFF9F62-3A66-476D-8E19-0A0F3C1723B0}" srcOrd="3" destOrd="0" presId="urn:microsoft.com/office/officeart/2008/layout/LinedList"/>
    <dgm:cxn modelId="{53D44B5D-E731-40A9-AE5D-3FD7E267ECCB}" type="presParOf" srcId="{D1DE781A-1EBA-4CB0-94CD-4FF8F230170D}" destId="{5F6F235F-F8C8-4DD0-924C-4366B1F0019F}" srcOrd="4" destOrd="0" presId="urn:microsoft.com/office/officeart/2008/layout/LinedList"/>
    <dgm:cxn modelId="{9626902A-1652-4BC3-BCF5-F4101349B23E}" type="presParOf" srcId="{5F6F235F-F8C8-4DD0-924C-4366B1F0019F}" destId="{D10A7102-6E52-442D-A839-DF703FE6606A}" srcOrd="0" destOrd="0" presId="urn:microsoft.com/office/officeart/2008/layout/LinedList"/>
    <dgm:cxn modelId="{3DEC75E7-757E-43E5-ACA5-06B9B1F8F98B}" type="presParOf" srcId="{5F6F235F-F8C8-4DD0-924C-4366B1F0019F}" destId="{D1740FE3-7693-4156-8E85-974D6B4648EE}" srcOrd="1" destOrd="0" presId="urn:microsoft.com/office/officeart/2008/layout/LinedList"/>
    <dgm:cxn modelId="{FC69C450-0AC7-41D8-9B17-29950E0DDCCF}" type="presParOf" srcId="{5F6F235F-F8C8-4DD0-924C-4366B1F0019F}" destId="{AC7F2666-E658-47CC-88D0-808C80575BC8}" srcOrd="2" destOrd="0" presId="urn:microsoft.com/office/officeart/2008/layout/LinedList"/>
    <dgm:cxn modelId="{83DE9968-0C96-4873-B5CB-96EA5B53CF2A}" type="presParOf" srcId="{D1DE781A-1EBA-4CB0-94CD-4FF8F230170D}" destId="{76982CA9-A3A1-41ED-ADF8-65D453D80DC0}" srcOrd="5" destOrd="0" presId="urn:microsoft.com/office/officeart/2008/layout/LinedList"/>
    <dgm:cxn modelId="{2BD499BD-ADA2-4CB8-ACF9-2E7388517C30}" type="presParOf" srcId="{D1DE781A-1EBA-4CB0-94CD-4FF8F230170D}" destId="{1ABD5C95-E82D-48F1-8C0C-FF5A81EE3DA2}" srcOrd="6" destOrd="0" presId="urn:microsoft.com/office/officeart/2008/layout/LinedList"/>
    <dgm:cxn modelId="{71BFC5BA-4F7F-49D6-A76B-5D2F383F9BBF}" type="presParOf" srcId="{D1DE781A-1EBA-4CB0-94CD-4FF8F230170D}" destId="{7A551A36-52B7-4A18-9F22-CD0B8205BA80}" srcOrd="7" destOrd="0" presId="urn:microsoft.com/office/officeart/2008/layout/LinedList"/>
    <dgm:cxn modelId="{81278070-3350-4081-AD89-F529677A26B3}" type="presParOf" srcId="{7A551A36-52B7-4A18-9F22-CD0B8205BA80}" destId="{93BBE158-B683-4016-AAAA-4AF55F2DE59A}" srcOrd="0" destOrd="0" presId="urn:microsoft.com/office/officeart/2008/layout/LinedList"/>
    <dgm:cxn modelId="{B5CE50C6-7530-42D5-B748-169536D6E29C}" type="presParOf" srcId="{7A551A36-52B7-4A18-9F22-CD0B8205BA80}" destId="{BCD97BF8-8B74-4830-B9D5-9CCED5EE73AE}" srcOrd="1" destOrd="0" presId="urn:microsoft.com/office/officeart/2008/layout/LinedList"/>
    <dgm:cxn modelId="{7A23C5FE-EE8D-4373-91C7-AF629CD2D1B0}" type="presParOf" srcId="{7A551A36-52B7-4A18-9F22-CD0B8205BA80}" destId="{08FC29C4-56AF-4EE8-A68F-FFDA2D4766A4}" srcOrd="2" destOrd="0" presId="urn:microsoft.com/office/officeart/2008/layout/LinedList"/>
    <dgm:cxn modelId="{AFAE3A5F-11EF-4EEB-BC02-2DAAF990CC2E}" type="presParOf" srcId="{D1DE781A-1EBA-4CB0-94CD-4FF8F230170D}" destId="{0FBDBEE0-A8EE-4EC6-B051-8AA7497613B6}" srcOrd="8" destOrd="0" presId="urn:microsoft.com/office/officeart/2008/layout/LinedList"/>
    <dgm:cxn modelId="{2D11EB5A-772B-4389-957D-42BDB5757B75}" type="presParOf" srcId="{D1DE781A-1EBA-4CB0-94CD-4FF8F230170D}" destId="{A5EB326A-A94E-4B66-B39B-21CEFD6205B7}" srcOrd="9" destOrd="0" presId="urn:microsoft.com/office/officeart/2008/layout/LinedList"/>
    <dgm:cxn modelId="{651ED861-D3B9-4AF1-8107-C5D5080F96A9}" type="presParOf" srcId="{D1DE781A-1EBA-4CB0-94CD-4FF8F230170D}" destId="{A68D6EF5-6C30-48E1-9B83-9BA8711F08A3}" srcOrd="10" destOrd="0" presId="urn:microsoft.com/office/officeart/2008/layout/LinedList"/>
    <dgm:cxn modelId="{BF4004BB-3C1D-4020-BB97-A658D9BEE0D2}" type="presParOf" srcId="{A68D6EF5-6C30-48E1-9B83-9BA8711F08A3}" destId="{A9938AC1-F5D1-466E-9510-60F8D68B2FC4}" srcOrd="0" destOrd="0" presId="urn:microsoft.com/office/officeart/2008/layout/LinedList"/>
    <dgm:cxn modelId="{638654DE-38B9-4319-9797-57A37E004468}" type="presParOf" srcId="{A68D6EF5-6C30-48E1-9B83-9BA8711F08A3}" destId="{5A52F97C-E413-4366-A3CF-F9088F95D7C5}" srcOrd="1" destOrd="0" presId="urn:microsoft.com/office/officeart/2008/layout/LinedList"/>
    <dgm:cxn modelId="{F55ACDE0-E173-4043-965B-7B70F7F7BA07}" type="presParOf" srcId="{A68D6EF5-6C30-48E1-9B83-9BA8711F08A3}" destId="{E0D2EEF8-0F28-4002-AB17-9FF43BA83397}" srcOrd="2" destOrd="0" presId="urn:microsoft.com/office/officeart/2008/layout/LinedList"/>
    <dgm:cxn modelId="{4B2A7C20-A09D-4AF1-8C63-FCDB7AA0324E}" type="presParOf" srcId="{D1DE781A-1EBA-4CB0-94CD-4FF8F230170D}" destId="{B7545C01-AA87-4DD4-B9DC-65ABA25680A2}" srcOrd="11" destOrd="0" presId="urn:microsoft.com/office/officeart/2008/layout/LinedList"/>
    <dgm:cxn modelId="{62FF2668-ADC8-4266-968D-4E20766545F0}" type="presParOf" srcId="{D1DE781A-1EBA-4CB0-94CD-4FF8F230170D}" destId="{239B184E-4DDF-4D3E-8F2A-9AE99C530102}" srcOrd="12" destOrd="0" presId="urn:microsoft.com/office/officeart/2008/layout/LinedList"/>
    <dgm:cxn modelId="{799B82FC-6171-4D39-AE36-A396A894C3A7}" type="presParOf" srcId="{D1DE781A-1EBA-4CB0-94CD-4FF8F230170D}" destId="{3BF1ABF3-0AF4-4024-A3D3-0E0C3FDF8402}" srcOrd="13" destOrd="0" presId="urn:microsoft.com/office/officeart/2008/layout/LinedList"/>
    <dgm:cxn modelId="{8D4E99FD-F182-4B7C-91D8-4956091045CF}" type="presParOf" srcId="{3BF1ABF3-0AF4-4024-A3D3-0E0C3FDF8402}" destId="{E88787FE-0218-42B2-8DF6-F1858EAF3067}" srcOrd="0" destOrd="0" presId="urn:microsoft.com/office/officeart/2008/layout/LinedList"/>
    <dgm:cxn modelId="{814261B7-364D-4984-ABB1-B1B19003A862}" type="presParOf" srcId="{3BF1ABF3-0AF4-4024-A3D3-0E0C3FDF8402}" destId="{85669980-8084-4869-ACE5-3B9BD81089C2}" srcOrd="1" destOrd="0" presId="urn:microsoft.com/office/officeart/2008/layout/LinedList"/>
    <dgm:cxn modelId="{FFCE9C34-937D-4EBD-B821-1E76152A7D05}" type="presParOf" srcId="{3BF1ABF3-0AF4-4024-A3D3-0E0C3FDF8402}" destId="{76FEE2CB-09FD-4B0B-B754-BB3D8A4C9BA6}" srcOrd="2" destOrd="0" presId="urn:microsoft.com/office/officeart/2008/layout/LinedList"/>
    <dgm:cxn modelId="{12AEF021-41F1-43A8-87CF-66206A46E3B6}" type="presParOf" srcId="{D1DE781A-1EBA-4CB0-94CD-4FF8F230170D}" destId="{FA28418C-5644-4927-9980-95EFD714E08E}" srcOrd="14" destOrd="0" presId="urn:microsoft.com/office/officeart/2008/layout/LinedList"/>
    <dgm:cxn modelId="{C78F8E7C-28DB-40C9-85C2-98114A51A469}" type="presParOf" srcId="{D1DE781A-1EBA-4CB0-94CD-4FF8F230170D}" destId="{749E89F0-755B-4A82-B82D-F13E396BC7B8}" srcOrd="15" destOrd="0" presId="urn:microsoft.com/office/officeart/2008/layout/LinedList"/>
    <dgm:cxn modelId="{5446E5EE-180F-4362-A1C5-EED7DA300B07}" type="presParOf" srcId="{D1DE781A-1EBA-4CB0-94CD-4FF8F230170D}" destId="{7AB4D0C3-151F-4483-B1CC-E566D2FA18FF}" srcOrd="16" destOrd="0" presId="urn:microsoft.com/office/officeart/2008/layout/LinedList"/>
    <dgm:cxn modelId="{B1D780EF-1181-4180-8EB4-BAFF28402D82}" type="presParOf" srcId="{7AB4D0C3-151F-4483-B1CC-E566D2FA18FF}" destId="{4BFD08E7-0392-4BE5-BA30-04A62B387188}" srcOrd="0" destOrd="0" presId="urn:microsoft.com/office/officeart/2008/layout/LinedList"/>
    <dgm:cxn modelId="{817A250D-6D9C-4C15-9570-468AED8CE78E}" type="presParOf" srcId="{7AB4D0C3-151F-4483-B1CC-E566D2FA18FF}" destId="{65829877-695E-4D12-B798-DC40EE816A37}" srcOrd="1" destOrd="0" presId="urn:microsoft.com/office/officeart/2008/layout/LinedList"/>
    <dgm:cxn modelId="{1D0EF61D-6205-4B71-B7FC-4F7E2595CF0A}" type="presParOf" srcId="{7AB4D0C3-151F-4483-B1CC-E566D2FA18FF}" destId="{B96F211A-957C-44B9-9090-4D752BF5B86A}" srcOrd="2" destOrd="0" presId="urn:microsoft.com/office/officeart/2008/layout/LinedList"/>
    <dgm:cxn modelId="{61EF4CC4-1049-4409-8491-C105F520692C}" type="presParOf" srcId="{D1DE781A-1EBA-4CB0-94CD-4FF8F230170D}" destId="{70404CC1-FF3F-46CB-BD73-16D1CF3E94D3}" srcOrd="17" destOrd="0" presId="urn:microsoft.com/office/officeart/2008/layout/LinedList"/>
    <dgm:cxn modelId="{7A1D74F5-CD9F-4684-92AE-5660A9A2CF1E}" type="presParOf" srcId="{D1DE781A-1EBA-4CB0-94CD-4FF8F230170D}" destId="{E7652BC6-39F0-437F-969C-425BC351A5C1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6759899-3047-49C4-8D69-5FF3D0C0644F}" type="doc">
      <dgm:prSet loTypeId="urn:microsoft.com/office/officeart/2005/8/layout/l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7551C62D-04A5-42EE-9DA8-CB8EDC7FBAFC}">
      <dgm:prSet phldrT="[Metin]"/>
      <dgm:spPr/>
      <dgm:t>
        <a:bodyPr/>
        <a:lstStyle/>
        <a:p>
          <a:pPr rtl="0"/>
          <a:r>
            <a:rPr kumimoji="0" lang="tr-TR" altLang="tr-TR" b="1" i="0" u="none" strike="noStrike" cap="none" normalizeH="0" baseline="0" dirty="0" smtClean="0">
              <a:ln/>
              <a:effectLst/>
              <a:latin typeface="Calibri" panose="020F0502020204030204" pitchFamily="34" charset="0"/>
              <a:cs typeface="Arial" panose="020B0604020202020204" pitchFamily="34" charset="0"/>
            </a:rPr>
            <a:t>BİLGİ VE İLETİŞİM</a:t>
          </a:r>
        </a:p>
        <a:p>
          <a:pPr rtl="0"/>
          <a:r>
            <a:rPr kumimoji="0" lang="tr-TR" altLang="tr-TR" b="1" i="0" u="none" strike="noStrike" cap="none" normalizeH="0" baseline="0" dirty="0" smtClean="0">
              <a:ln/>
              <a:effectLst/>
              <a:latin typeface="Calibri" panose="020F0502020204030204" pitchFamily="34" charset="0"/>
              <a:cs typeface="Arial" panose="020B0604020202020204" pitchFamily="34" charset="0"/>
            </a:rPr>
            <a:t>STANDARTLARI</a:t>
          </a:r>
          <a:endParaRPr lang="tr-TR" dirty="0"/>
        </a:p>
      </dgm:t>
    </dgm:pt>
    <dgm:pt modelId="{C98C0E0B-278B-43D9-B2BB-DDCFA780BCB7}" type="parTrans" cxnId="{42878A59-CB2E-46C7-9C4B-992B874B42FA}">
      <dgm:prSet/>
      <dgm:spPr/>
      <dgm:t>
        <a:bodyPr/>
        <a:lstStyle/>
        <a:p>
          <a:endParaRPr lang="tr-TR"/>
        </a:p>
      </dgm:t>
    </dgm:pt>
    <dgm:pt modelId="{6C4F39A5-DA5E-4950-8ADF-62DCA8AABFBD}" type="sibTrans" cxnId="{42878A59-CB2E-46C7-9C4B-992B874B42FA}">
      <dgm:prSet/>
      <dgm:spPr/>
      <dgm:t>
        <a:bodyPr/>
        <a:lstStyle/>
        <a:p>
          <a:endParaRPr lang="tr-TR"/>
        </a:p>
      </dgm:t>
    </dgm:pt>
    <dgm:pt modelId="{6B4F8A2D-D24E-4688-B0C4-8558A1C2FBCD}">
      <dgm:prSet phldrT="[Metin]"/>
      <dgm:spPr/>
      <dgm:t>
        <a:bodyPr/>
        <a:lstStyle/>
        <a:p>
          <a:r>
            <a:rPr lang="tr-TR" altLang="tr-TR" smtClean="0"/>
            <a:t>Bilgi ve</a:t>
          </a:r>
        </a:p>
        <a:p>
          <a:r>
            <a:rPr lang="tr-TR" altLang="tr-TR" smtClean="0"/>
            <a:t>İletişim</a:t>
          </a:r>
          <a:endParaRPr lang="tr-TR" dirty="0"/>
        </a:p>
      </dgm:t>
    </dgm:pt>
    <dgm:pt modelId="{21AF87D5-8F0A-4684-B445-D659E7F0EF2E}" type="parTrans" cxnId="{054B7847-5380-413F-BDB7-6FFC8DDA7012}">
      <dgm:prSet/>
      <dgm:spPr/>
      <dgm:t>
        <a:bodyPr/>
        <a:lstStyle/>
        <a:p>
          <a:endParaRPr lang="tr-TR"/>
        </a:p>
      </dgm:t>
    </dgm:pt>
    <dgm:pt modelId="{DDAC024C-75C3-4AD1-8147-CD6270616306}" type="sibTrans" cxnId="{054B7847-5380-413F-BDB7-6FFC8DDA7012}">
      <dgm:prSet/>
      <dgm:spPr/>
      <dgm:t>
        <a:bodyPr/>
        <a:lstStyle/>
        <a:p>
          <a:endParaRPr lang="tr-TR"/>
        </a:p>
      </dgm:t>
    </dgm:pt>
    <dgm:pt modelId="{D5407596-18BA-4DC7-8969-192F1EF43DC8}">
      <dgm:prSet phldrT="[Metin]"/>
      <dgm:spPr/>
      <dgm:t>
        <a:bodyPr/>
        <a:lstStyle/>
        <a:p>
          <a:r>
            <a:rPr lang="tr-TR" altLang="tr-TR" smtClean="0"/>
            <a:t>Raporlama</a:t>
          </a:r>
          <a:endParaRPr lang="tr-TR" dirty="0"/>
        </a:p>
      </dgm:t>
    </dgm:pt>
    <dgm:pt modelId="{93ED99EA-74A8-4763-B6BE-36DF4A541098}" type="parTrans" cxnId="{5E55B502-EF02-49E8-A607-72095E5F54A5}">
      <dgm:prSet/>
      <dgm:spPr/>
      <dgm:t>
        <a:bodyPr/>
        <a:lstStyle/>
        <a:p>
          <a:endParaRPr lang="tr-TR"/>
        </a:p>
      </dgm:t>
    </dgm:pt>
    <dgm:pt modelId="{A2DDBA92-EEC4-41C4-A1CB-A1AC1E4429E9}" type="sibTrans" cxnId="{5E55B502-EF02-49E8-A607-72095E5F54A5}">
      <dgm:prSet/>
      <dgm:spPr/>
      <dgm:t>
        <a:bodyPr/>
        <a:lstStyle/>
        <a:p>
          <a:endParaRPr lang="tr-TR"/>
        </a:p>
      </dgm:t>
    </dgm:pt>
    <dgm:pt modelId="{76DFAAC4-24DB-4CE4-968A-A03F125E61CC}">
      <dgm:prSet phldrT="[Metin]"/>
      <dgm:spPr/>
      <dgm:t>
        <a:bodyPr/>
        <a:lstStyle/>
        <a:p>
          <a:pPr rtl="0"/>
          <a:r>
            <a:rPr kumimoji="0" lang="tr-TR" altLang="tr-TR" b="1" i="0" u="none" strike="noStrike" cap="none" normalizeH="0" baseline="0" smtClean="0">
              <a:ln/>
              <a:effectLst/>
              <a:latin typeface="Calibri" panose="020F0502020204030204" pitchFamily="34" charset="0"/>
              <a:cs typeface="Arial" panose="020B0604020202020204" pitchFamily="34" charset="0"/>
            </a:rPr>
            <a:t>İZLEME</a:t>
          </a:r>
        </a:p>
        <a:p>
          <a:pPr rtl="0"/>
          <a:r>
            <a:rPr kumimoji="0" lang="tr-TR" altLang="tr-TR" b="1" i="0" u="none" strike="noStrike" cap="none" normalizeH="0" baseline="0" smtClean="0">
              <a:ln/>
              <a:effectLst/>
              <a:latin typeface="Calibri" panose="020F0502020204030204" pitchFamily="34" charset="0"/>
              <a:cs typeface="Arial" panose="020B0604020202020204" pitchFamily="34" charset="0"/>
            </a:rPr>
            <a:t>STANDARTLARI</a:t>
          </a:r>
          <a:endParaRPr lang="tr-TR" dirty="0"/>
        </a:p>
      </dgm:t>
    </dgm:pt>
    <dgm:pt modelId="{719BDD47-CA08-45DF-91CD-588EF4B198C6}" type="parTrans" cxnId="{241B29D2-DBA8-4482-B40F-D182B9EBE698}">
      <dgm:prSet/>
      <dgm:spPr/>
      <dgm:t>
        <a:bodyPr/>
        <a:lstStyle/>
        <a:p>
          <a:endParaRPr lang="tr-TR"/>
        </a:p>
      </dgm:t>
    </dgm:pt>
    <dgm:pt modelId="{F26FC0CE-6062-47DF-B6EC-8669730BBD90}" type="sibTrans" cxnId="{241B29D2-DBA8-4482-B40F-D182B9EBE698}">
      <dgm:prSet/>
      <dgm:spPr/>
      <dgm:t>
        <a:bodyPr/>
        <a:lstStyle/>
        <a:p>
          <a:endParaRPr lang="tr-TR"/>
        </a:p>
      </dgm:t>
    </dgm:pt>
    <dgm:pt modelId="{4EB0F0FA-7C3B-4F29-91DE-65EA0154E0F1}">
      <dgm:prSet phldrT="[Metin]"/>
      <dgm:spPr/>
      <dgm:t>
        <a:bodyPr/>
        <a:lstStyle/>
        <a:p>
          <a:r>
            <a:rPr lang="tr-TR" altLang="tr-TR" smtClean="0"/>
            <a:t>İç Kontrolün</a:t>
          </a:r>
        </a:p>
        <a:p>
          <a:r>
            <a:rPr lang="tr-TR" altLang="tr-TR" smtClean="0"/>
            <a:t>Değerlendirilmesi</a:t>
          </a:r>
          <a:endParaRPr lang="tr-TR" dirty="0"/>
        </a:p>
      </dgm:t>
    </dgm:pt>
    <dgm:pt modelId="{391E8341-4D20-486D-A6C6-0A8840C782B9}" type="parTrans" cxnId="{54CB298B-0601-4B62-BE76-5DA900B8B375}">
      <dgm:prSet/>
      <dgm:spPr/>
      <dgm:t>
        <a:bodyPr/>
        <a:lstStyle/>
        <a:p>
          <a:endParaRPr lang="tr-TR"/>
        </a:p>
      </dgm:t>
    </dgm:pt>
    <dgm:pt modelId="{72793B77-AF53-4F19-9968-F8C087D51E88}" type="sibTrans" cxnId="{54CB298B-0601-4B62-BE76-5DA900B8B375}">
      <dgm:prSet/>
      <dgm:spPr/>
      <dgm:t>
        <a:bodyPr/>
        <a:lstStyle/>
        <a:p>
          <a:endParaRPr lang="tr-TR"/>
        </a:p>
      </dgm:t>
    </dgm:pt>
    <dgm:pt modelId="{ABF6DE7A-15E9-4F6F-93A9-27D9A2EC49F5}">
      <dgm:prSet phldrT="[Metin]"/>
      <dgm:spPr/>
      <dgm:t>
        <a:bodyPr/>
        <a:lstStyle/>
        <a:p>
          <a:r>
            <a:rPr lang="tr-TR" altLang="tr-TR" smtClean="0"/>
            <a:t>İç Denetim</a:t>
          </a:r>
          <a:endParaRPr lang="tr-TR" dirty="0"/>
        </a:p>
      </dgm:t>
    </dgm:pt>
    <dgm:pt modelId="{7756D503-65A3-43E8-AF3F-5F51FAE37E59}" type="parTrans" cxnId="{3D15FF04-0EBF-4685-9D61-29BAB4D0D47F}">
      <dgm:prSet/>
      <dgm:spPr/>
      <dgm:t>
        <a:bodyPr/>
        <a:lstStyle/>
        <a:p>
          <a:endParaRPr lang="tr-TR"/>
        </a:p>
      </dgm:t>
    </dgm:pt>
    <dgm:pt modelId="{54075B69-D71A-4920-AE8E-3E7A7FEC3E60}" type="sibTrans" cxnId="{3D15FF04-0EBF-4685-9D61-29BAB4D0D47F}">
      <dgm:prSet/>
      <dgm:spPr/>
      <dgm:t>
        <a:bodyPr/>
        <a:lstStyle/>
        <a:p>
          <a:endParaRPr lang="tr-TR"/>
        </a:p>
      </dgm:t>
    </dgm:pt>
    <dgm:pt modelId="{067AD1AC-57B2-4C73-97EE-27D87C87F70E}">
      <dgm:prSet/>
      <dgm:spPr/>
      <dgm:t>
        <a:bodyPr/>
        <a:lstStyle/>
        <a:p>
          <a:r>
            <a:rPr lang="tr-TR" altLang="tr-TR" smtClean="0"/>
            <a:t>Kayıt ve Dosyalama Sistemi</a:t>
          </a:r>
          <a:endParaRPr lang="tr-TR" dirty="0"/>
        </a:p>
      </dgm:t>
    </dgm:pt>
    <dgm:pt modelId="{8DEE7573-00FD-42DB-9B3B-A63CC4C5362F}" type="parTrans" cxnId="{C05FCADC-5157-40B2-89B0-F79013167545}">
      <dgm:prSet/>
      <dgm:spPr/>
      <dgm:t>
        <a:bodyPr/>
        <a:lstStyle/>
        <a:p>
          <a:endParaRPr lang="tr-TR"/>
        </a:p>
      </dgm:t>
    </dgm:pt>
    <dgm:pt modelId="{ED72B4A7-B0BC-4F21-9940-F89CC9669D8A}" type="sibTrans" cxnId="{C05FCADC-5157-40B2-89B0-F79013167545}">
      <dgm:prSet/>
      <dgm:spPr/>
      <dgm:t>
        <a:bodyPr/>
        <a:lstStyle/>
        <a:p>
          <a:endParaRPr lang="tr-TR"/>
        </a:p>
      </dgm:t>
    </dgm:pt>
    <dgm:pt modelId="{2744A327-7D7F-4310-995A-356C7F7DB32B}">
      <dgm:prSet/>
      <dgm:spPr/>
      <dgm:t>
        <a:bodyPr/>
        <a:lstStyle/>
        <a:p>
          <a:r>
            <a:rPr lang="tr-TR" altLang="tr-TR" smtClean="0"/>
            <a:t>Hata, Usulsüzlük ve Yolsuzlukların Bildirilmesi</a:t>
          </a:r>
          <a:endParaRPr lang="tr-TR" dirty="0"/>
        </a:p>
      </dgm:t>
    </dgm:pt>
    <dgm:pt modelId="{C5BE6B85-8361-4A91-893B-09FAF4B024F0}" type="parTrans" cxnId="{EB4F28DA-F80B-45DE-A949-F66AD04C42E5}">
      <dgm:prSet/>
      <dgm:spPr/>
      <dgm:t>
        <a:bodyPr/>
        <a:lstStyle/>
        <a:p>
          <a:endParaRPr lang="tr-TR"/>
        </a:p>
      </dgm:t>
    </dgm:pt>
    <dgm:pt modelId="{BDDFCB36-B38A-4444-992D-99803DFC56F5}" type="sibTrans" cxnId="{EB4F28DA-F80B-45DE-A949-F66AD04C42E5}">
      <dgm:prSet/>
      <dgm:spPr/>
      <dgm:t>
        <a:bodyPr/>
        <a:lstStyle/>
        <a:p>
          <a:endParaRPr lang="tr-TR"/>
        </a:p>
      </dgm:t>
    </dgm:pt>
    <dgm:pt modelId="{ABCA5249-EF4B-44D0-9E57-3C2630060B5B}" type="pres">
      <dgm:prSet presAssocID="{66759899-3047-49C4-8D69-5FF3D0C064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4884042-D0DF-4722-B39A-272B0F18411B}" type="pres">
      <dgm:prSet presAssocID="{7551C62D-04A5-42EE-9DA8-CB8EDC7FBAFC}" presName="vertFlow" presStyleCnt="0"/>
      <dgm:spPr/>
    </dgm:pt>
    <dgm:pt modelId="{1968C1E1-098E-4301-AF6C-D412BD7E7079}" type="pres">
      <dgm:prSet presAssocID="{7551C62D-04A5-42EE-9DA8-CB8EDC7FBAFC}" presName="header" presStyleLbl="node1" presStyleIdx="0" presStyleCnt="2"/>
      <dgm:spPr/>
      <dgm:t>
        <a:bodyPr/>
        <a:lstStyle/>
        <a:p>
          <a:endParaRPr lang="tr-TR"/>
        </a:p>
      </dgm:t>
    </dgm:pt>
    <dgm:pt modelId="{2300470B-412C-42E4-8081-26E0A78B13DC}" type="pres">
      <dgm:prSet presAssocID="{21AF87D5-8F0A-4684-B445-D659E7F0EF2E}" presName="parTrans" presStyleLbl="sibTrans2D1" presStyleIdx="0" presStyleCnt="6"/>
      <dgm:spPr/>
      <dgm:t>
        <a:bodyPr/>
        <a:lstStyle/>
        <a:p>
          <a:endParaRPr lang="tr-TR"/>
        </a:p>
      </dgm:t>
    </dgm:pt>
    <dgm:pt modelId="{3790CEB0-6A2E-46FE-AFA8-7EB89E4E0290}" type="pres">
      <dgm:prSet presAssocID="{6B4F8A2D-D24E-4688-B0C4-8558A1C2FBCD}" presName="child" presStyleLbl="alignAccFollow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81B4347-DD8D-4DB7-B3D0-2DCCDDCDE647}" type="pres">
      <dgm:prSet presAssocID="{DDAC024C-75C3-4AD1-8147-CD6270616306}" presName="sibTrans" presStyleLbl="sibTrans2D1" presStyleIdx="1" presStyleCnt="6"/>
      <dgm:spPr/>
      <dgm:t>
        <a:bodyPr/>
        <a:lstStyle/>
        <a:p>
          <a:endParaRPr lang="tr-TR"/>
        </a:p>
      </dgm:t>
    </dgm:pt>
    <dgm:pt modelId="{4A73DB23-6E8A-4753-AB3D-3FB5B05B9C84}" type="pres">
      <dgm:prSet presAssocID="{D5407596-18BA-4DC7-8969-192F1EF43DC8}" presName="child" presStyleLbl="alignAccFollow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19D945-4E23-467F-A7B9-88989289862F}" type="pres">
      <dgm:prSet presAssocID="{A2DDBA92-EEC4-41C4-A1CB-A1AC1E4429E9}" presName="sibTrans" presStyleLbl="sibTrans2D1" presStyleIdx="2" presStyleCnt="6"/>
      <dgm:spPr/>
      <dgm:t>
        <a:bodyPr/>
        <a:lstStyle/>
        <a:p>
          <a:endParaRPr lang="tr-TR"/>
        </a:p>
      </dgm:t>
    </dgm:pt>
    <dgm:pt modelId="{33015250-1BFA-42F4-AF7C-7B477721CB43}" type="pres">
      <dgm:prSet presAssocID="{067AD1AC-57B2-4C73-97EE-27D87C87F70E}" presName="child" presStyleLbl="alignAccFollow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F735F5-1CEF-4399-AD7F-568E4D8283B7}" type="pres">
      <dgm:prSet presAssocID="{ED72B4A7-B0BC-4F21-9940-F89CC9669D8A}" presName="sibTrans" presStyleLbl="sibTrans2D1" presStyleIdx="3" presStyleCnt="6"/>
      <dgm:spPr/>
      <dgm:t>
        <a:bodyPr/>
        <a:lstStyle/>
        <a:p>
          <a:endParaRPr lang="tr-TR"/>
        </a:p>
      </dgm:t>
    </dgm:pt>
    <dgm:pt modelId="{813B73FB-2B17-46DF-AD85-9EA18B1C0541}" type="pres">
      <dgm:prSet presAssocID="{2744A327-7D7F-4310-995A-356C7F7DB32B}" presName="child" presStyleLbl="alignAccFollow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896FC17-1033-4E8C-BB0F-A188D440F378}" type="pres">
      <dgm:prSet presAssocID="{7551C62D-04A5-42EE-9DA8-CB8EDC7FBAFC}" presName="hSp" presStyleCnt="0"/>
      <dgm:spPr/>
    </dgm:pt>
    <dgm:pt modelId="{66F4E929-0608-4C41-ABA6-92E06F6CD1AB}" type="pres">
      <dgm:prSet presAssocID="{76DFAAC4-24DB-4CE4-968A-A03F125E61CC}" presName="vertFlow" presStyleCnt="0"/>
      <dgm:spPr/>
    </dgm:pt>
    <dgm:pt modelId="{BD880384-E43B-4B1B-B8AD-BA4A73866C99}" type="pres">
      <dgm:prSet presAssocID="{76DFAAC4-24DB-4CE4-968A-A03F125E61CC}" presName="header" presStyleLbl="node1" presStyleIdx="1" presStyleCnt="2"/>
      <dgm:spPr/>
      <dgm:t>
        <a:bodyPr/>
        <a:lstStyle/>
        <a:p>
          <a:endParaRPr lang="tr-TR"/>
        </a:p>
      </dgm:t>
    </dgm:pt>
    <dgm:pt modelId="{95A1FCD1-6B58-49BA-A6F5-8F385D33B77C}" type="pres">
      <dgm:prSet presAssocID="{391E8341-4D20-486D-A6C6-0A8840C782B9}" presName="parTrans" presStyleLbl="sibTrans2D1" presStyleIdx="4" presStyleCnt="6"/>
      <dgm:spPr/>
      <dgm:t>
        <a:bodyPr/>
        <a:lstStyle/>
        <a:p>
          <a:endParaRPr lang="tr-TR"/>
        </a:p>
      </dgm:t>
    </dgm:pt>
    <dgm:pt modelId="{EC4F8E52-0DA9-457A-9646-074CEA87CB47}" type="pres">
      <dgm:prSet presAssocID="{4EB0F0FA-7C3B-4F29-91DE-65EA0154E0F1}" presName="child" presStyleLbl="alignAccFollow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831CA26-AAD9-40AD-8E94-B8B6FAF1DB83}" type="pres">
      <dgm:prSet presAssocID="{72793B77-AF53-4F19-9968-F8C087D51E88}" presName="sibTrans" presStyleLbl="sibTrans2D1" presStyleIdx="5" presStyleCnt="6"/>
      <dgm:spPr/>
      <dgm:t>
        <a:bodyPr/>
        <a:lstStyle/>
        <a:p>
          <a:endParaRPr lang="tr-TR"/>
        </a:p>
      </dgm:t>
    </dgm:pt>
    <dgm:pt modelId="{FF71A3AE-481D-4BE7-8E2D-DEA92126306F}" type="pres">
      <dgm:prSet presAssocID="{ABF6DE7A-15E9-4F6F-93A9-27D9A2EC49F5}" presName="child" presStyleLbl="alignAccFollow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41B29D2-DBA8-4482-B40F-D182B9EBE698}" srcId="{66759899-3047-49C4-8D69-5FF3D0C0644F}" destId="{76DFAAC4-24DB-4CE4-968A-A03F125E61CC}" srcOrd="1" destOrd="0" parTransId="{719BDD47-CA08-45DF-91CD-588EF4B198C6}" sibTransId="{F26FC0CE-6062-47DF-B6EC-8669730BBD90}"/>
    <dgm:cxn modelId="{C05FCADC-5157-40B2-89B0-F79013167545}" srcId="{7551C62D-04A5-42EE-9DA8-CB8EDC7FBAFC}" destId="{067AD1AC-57B2-4C73-97EE-27D87C87F70E}" srcOrd="2" destOrd="0" parTransId="{8DEE7573-00FD-42DB-9B3B-A63CC4C5362F}" sibTransId="{ED72B4A7-B0BC-4F21-9940-F89CC9669D8A}"/>
    <dgm:cxn modelId="{DB7D0680-4280-46C4-A6DD-A2C4C36ADC26}" type="presOf" srcId="{6B4F8A2D-D24E-4688-B0C4-8558A1C2FBCD}" destId="{3790CEB0-6A2E-46FE-AFA8-7EB89E4E0290}" srcOrd="0" destOrd="0" presId="urn:microsoft.com/office/officeart/2005/8/layout/lProcess1"/>
    <dgm:cxn modelId="{515458CE-B7A8-4E15-A33E-16EC9640F778}" type="presOf" srcId="{DDAC024C-75C3-4AD1-8147-CD6270616306}" destId="{281B4347-DD8D-4DB7-B3D0-2DCCDDCDE647}" srcOrd="0" destOrd="0" presId="urn:microsoft.com/office/officeart/2005/8/layout/lProcess1"/>
    <dgm:cxn modelId="{7E4F2491-CA1D-42AC-8244-AAF973C16FAB}" type="presOf" srcId="{4EB0F0FA-7C3B-4F29-91DE-65EA0154E0F1}" destId="{EC4F8E52-0DA9-457A-9646-074CEA87CB47}" srcOrd="0" destOrd="0" presId="urn:microsoft.com/office/officeart/2005/8/layout/lProcess1"/>
    <dgm:cxn modelId="{5E55B502-EF02-49E8-A607-72095E5F54A5}" srcId="{7551C62D-04A5-42EE-9DA8-CB8EDC7FBAFC}" destId="{D5407596-18BA-4DC7-8969-192F1EF43DC8}" srcOrd="1" destOrd="0" parTransId="{93ED99EA-74A8-4763-B6BE-36DF4A541098}" sibTransId="{A2DDBA92-EEC4-41C4-A1CB-A1AC1E4429E9}"/>
    <dgm:cxn modelId="{147B3AAF-D7EA-436F-A1AB-232BED70EEB9}" type="presOf" srcId="{067AD1AC-57B2-4C73-97EE-27D87C87F70E}" destId="{33015250-1BFA-42F4-AF7C-7B477721CB43}" srcOrd="0" destOrd="0" presId="urn:microsoft.com/office/officeart/2005/8/layout/lProcess1"/>
    <dgm:cxn modelId="{BF0E0321-8ACE-4853-BB49-64883FDF7B76}" type="presOf" srcId="{72793B77-AF53-4F19-9968-F8C087D51E88}" destId="{6831CA26-AAD9-40AD-8E94-B8B6FAF1DB83}" srcOrd="0" destOrd="0" presId="urn:microsoft.com/office/officeart/2005/8/layout/lProcess1"/>
    <dgm:cxn modelId="{F07D0C4F-77F5-44DA-B9A4-63EC17433725}" type="presOf" srcId="{76DFAAC4-24DB-4CE4-968A-A03F125E61CC}" destId="{BD880384-E43B-4B1B-B8AD-BA4A73866C99}" srcOrd="0" destOrd="0" presId="urn:microsoft.com/office/officeart/2005/8/layout/lProcess1"/>
    <dgm:cxn modelId="{DAE39260-EB88-4B29-8B92-6BE82C9F68FA}" type="presOf" srcId="{21AF87D5-8F0A-4684-B445-D659E7F0EF2E}" destId="{2300470B-412C-42E4-8081-26E0A78B13DC}" srcOrd="0" destOrd="0" presId="urn:microsoft.com/office/officeart/2005/8/layout/lProcess1"/>
    <dgm:cxn modelId="{874D188F-B230-411E-9F25-861DCAB33B73}" type="presOf" srcId="{66759899-3047-49C4-8D69-5FF3D0C0644F}" destId="{ABCA5249-EF4B-44D0-9E57-3C2630060B5B}" srcOrd="0" destOrd="0" presId="urn:microsoft.com/office/officeart/2005/8/layout/lProcess1"/>
    <dgm:cxn modelId="{AAB97C04-B38B-4306-8199-96AB4BFD5878}" type="presOf" srcId="{7551C62D-04A5-42EE-9DA8-CB8EDC7FBAFC}" destId="{1968C1E1-098E-4301-AF6C-D412BD7E7079}" srcOrd="0" destOrd="0" presId="urn:microsoft.com/office/officeart/2005/8/layout/lProcess1"/>
    <dgm:cxn modelId="{54CB298B-0601-4B62-BE76-5DA900B8B375}" srcId="{76DFAAC4-24DB-4CE4-968A-A03F125E61CC}" destId="{4EB0F0FA-7C3B-4F29-91DE-65EA0154E0F1}" srcOrd="0" destOrd="0" parTransId="{391E8341-4D20-486D-A6C6-0A8840C782B9}" sibTransId="{72793B77-AF53-4F19-9968-F8C087D51E88}"/>
    <dgm:cxn modelId="{22819DFC-B627-406A-AAE9-49FBAEB0FF65}" type="presOf" srcId="{2744A327-7D7F-4310-995A-356C7F7DB32B}" destId="{813B73FB-2B17-46DF-AD85-9EA18B1C0541}" srcOrd="0" destOrd="0" presId="urn:microsoft.com/office/officeart/2005/8/layout/lProcess1"/>
    <dgm:cxn modelId="{66B7CF6F-DDC6-4367-B322-BA7A76217443}" type="presOf" srcId="{ED72B4A7-B0BC-4F21-9940-F89CC9669D8A}" destId="{BBF735F5-1CEF-4399-AD7F-568E4D8283B7}" srcOrd="0" destOrd="0" presId="urn:microsoft.com/office/officeart/2005/8/layout/lProcess1"/>
    <dgm:cxn modelId="{94878F12-5F91-4B65-9681-A812D535C8BB}" type="presOf" srcId="{391E8341-4D20-486D-A6C6-0A8840C782B9}" destId="{95A1FCD1-6B58-49BA-A6F5-8F385D33B77C}" srcOrd="0" destOrd="0" presId="urn:microsoft.com/office/officeart/2005/8/layout/lProcess1"/>
    <dgm:cxn modelId="{EB4F28DA-F80B-45DE-A949-F66AD04C42E5}" srcId="{7551C62D-04A5-42EE-9DA8-CB8EDC7FBAFC}" destId="{2744A327-7D7F-4310-995A-356C7F7DB32B}" srcOrd="3" destOrd="0" parTransId="{C5BE6B85-8361-4A91-893B-09FAF4B024F0}" sibTransId="{BDDFCB36-B38A-4444-992D-99803DFC56F5}"/>
    <dgm:cxn modelId="{42878A59-CB2E-46C7-9C4B-992B874B42FA}" srcId="{66759899-3047-49C4-8D69-5FF3D0C0644F}" destId="{7551C62D-04A5-42EE-9DA8-CB8EDC7FBAFC}" srcOrd="0" destOrd="0" parTransId="{C98C0E0B-278B-43D9-B2BB-DDCFA780BCB7}" sibTransId="{6C4F39A5-DA5E-4950-8ADF-62DCA8AABFBD}"/>
    <dgm:cxn modelId="{054B7847-5380-413F-BDB7-6FFC8DDA7012}" srcId="{7551C62D-04A5-42EE-9DA8-CB8EDC7FBAFC}" destId="{6B4F8A2D-D24E-4688-B0C4-8558A1C2FBCD}" srcOrd="0" destOrd="0" parTransId="{21AF87D5-8F0A-4684-B445-D659E7F0EF2E}" sibTransId="{DDAC024C-75C3-4AD1-8147-CD6270616306}"/>
    <dgm:cxn modelId="{3D15FF04-0EBF-4685-9D61-29BAB4D0D47F}" srcId="{76DFAAC4-24DB-4CE4-968A-A03F125E61CC}" destId="{ABF6DE7A-15E9-4F6F-93A9-27D9A2EC49F5}" srcOrd="1" destOrd="0" parTransId="{7756D503-65A3-43E8-AF3F-5F51FAE37E59}" sibTransId="{54075B69-D71A-4920-AE8E-3E7A7FEC3E60}"/>
    <dgm:cxn modelId="{38977AA7-C350-4734-8A46-5425B3E43B21}" type="presOf" srcId="{ABF6DE7A-15E9-4F6F-93A9-27D9A2EC49F5}" destId="{FF71A3AE-481D-4BE7-8E2D-DEA92126306F}" srcOrd="0" destOrd="0" presId="urn:microsoft.com/office/officeart/2005/8/layout/lProcess1"/>
    <dgm:cxn modelId="{D595D223-0701-40A2-AADE-39BB7F5E3E3F}" type="presOf" srcId="{A2DDBA92-EEC4-41C4-A1CB-A1AC1E4429E9}" destId="{8819D945-4E23-467F-A7B9-88989289862F}" srcOrd="0" destOrd="0" presId="urn:microsoft.com/office/officeart/2005/8/layout/lProcess1"/>
    <dgm:cxn modelId="{77FB735B-42F2-43B8-8B1A-3DAF5A2EB615}" type="presOf" srcId="{D5407596-18BA-4DC7-8969-192F1EF43DC8}" destId="{4A73DB23-6E8A-4753-AB3D-3FB5B05B9C84}" srcOrd="0" destOrd="0" presId="urn:microsoft.com/office/officeart/2005/8/layout/lProcess1"/>
    <dgm:cxn modelId="{11517B87-2BC4-4E97-AB4E-9CB553C82154}" type="presParOf" srcId="{ABCA5249-EF4B-44D0-9E57-3C2630060B5B}" destId="{14884042-D0DF-4722-B39A-272B0F18411B}" srcOrd="0" destOrd="0" presId="urn:microsoft.com/office/officeart/2005/8/layout/lProcess1"/>
    <dgm:cxn modelId="{F96ACD35-86A5-4A39-9BED-4879F6015530}" type="presParOf" srcId="{14884042-D0DF-4722-B39A-272B0F18411B}" destId="{1968C1E1-098E-4301-AF6C-D412BD7E7079}" srcOrd="0" destOrd="0" presId="urn:microsoft.com/office/officeart/2005/8/layout/lProcess1"/>
    <dgm:cxn modelId="{72F15C4F-F2FF-420B-9AF9-A1B8D7C2DE4A}" type="presParOf" srcId="{14884042-D0DF-4722-B39A-272B0F18411B}" destId="{2300470B-412C-42E4-8081-26E0A78B13DC}" srcOrd="1" destOrd="0" presId="urn:microsoft.com/office/officeart/2005/8/layout/lProcess1"/>
    <dgm:cxn modelId="{FD3B22BE-9148-47AC-BD21-52A4831C059A}" type="presParOf" srcId="{14884042-D0DF-4722-B39A-272B0F18411B}" destId="{3790CEB0-6A2E-46FE-AFA8-7EB89E4E0290}" srcOrd="2" destOrd="0" presId="urn:microsoft.com/office/officeart/2005/8/layout/lProcess1"/>
    <dgm:cxn modelId="{2319E2E3-ABCB-4219-8A94-8480D2B35C59}" type="presParOf" srcId="{14884042-D0DF-4722-B39A-272B0F18411B}" destId="{281B4347-DD8D-4DB7-B3D0-2DCCDDCDE647}" srcOrd="3" destOrd="0" presId="urn:microsoft.com/office/officeart/2005/8/layout/lProcess1"/>
    <dgm:cxn modelId="{A7AEED4E-8648-42FC-87EF-3E4968EC0258}" type="presParOf" srcId="{14884042-D0DF-4722-B39A-272B0F18411B}" destId="{4A73DB23-6E8A-4753-AB3D-3FB5B05B9C84}" srcOrd="4" destOrd="0" presId="urn:microsoft.com/office/officeart/2005/8/layout/lProcess1"/>
    <dgm:cxn modelId="{FFB44D1F-3735-45ED-A9FA-B0EF22EF5127}" type="presParOf" srcId="{14884042-D0DF-4722-B39A-272B0F18411B}" destId="{8819D945-4E23-467F-A7B9-88989289862F}" srcOrd="5" destOrd="0" presId="urn:microsoft.com/office/officeart/2005/8/layout/lProcess1"/>
    <dgm:cxn modelId="{3311A642-310A-4FAE-8351-D715F38ECA1C}" type="presParOf" srcId="{14884042-D0DF-4722-B39A-272B0F18411B}" destId="{33015250-1BFA-42F4-AF7C-7B477721CB43}" srcOrd="6" destOrd="0" presId="urn:microsoft.com/office/officeart/2005/8/layout/lProcess1"/>
    <dgm:cxn modelId="{DA6CE8C3-6817-41AC-B443-4F0649B10263}" type="presParOf" srcId="{14884042-D0DF-4722-B39A-272B0F18411B}" destId="{BBF735F5-1CEF-4399-AD7F-568E4D8283B7}" srcOrd="7" destOrd="0" presId="urn:microsoft.com/office/officeart/2005/8/layout/lProcess1"/>
    <dgm:cxn modelId="{21D54424-1E5E-447E-8E2E-61C1FBD48987}" type="presParOf" srcId="{14884042-D0DF-4722-B39A-272B0F18411B}" destId="{813B73FB-2B17-46DF-AD85-9EA18B1C0541}" srcOrd="8" destOrd="0" presId="urn:microsoft.com/office/officeart/2005/8/layout/lProcess1"/>
    <dgm:cxn modelId="{28181845-9E13-44FB-8020-3A8057F60ACE}" type="presParOf" srcId="{ABCA5249-EF4B-44D0-9E57-3C2630060B5B}" destId="{7896FC17-1033-4E8C-BB0F-A188D440F378}" srcOrd="1" destOrd="0" presId="urn:microsoft.com/office/officeart/2005/8/layout/lProcess1"/>
    <dgm:cxn modelId="{9B96DF36-8052-4B26-B2F8-307F332366F2}" type="presParOf" srcId="{ABCA5249-EF4B-44D0-9E57-3C2630060B5B}" destId="{66F4E929-0608-4C41-ABA6-92E06F6CD1AB}" srcOrd="2" destOrd="0" presId="urn:microsoft.com/office/officeart/2005/8/layout/lProcess1"/>
    <dgm:cxn modelId="{55E8E8D4-7E75-4741-A203-5391408915C0}" type="presParOf" srcId="{66F4E929-0608-4C41-ABA6-92E06F6CD1AB}" destId="{BD880384-E43B-4B1B-B8AD-BA4A73866C99}" srcOrd="0" destOrd="0" presId="urn:microsoft.com/office/officeart/2005/8/layout/lProcess1"/>
    <dgm:cxn modelId="{9433A46A-95A1-48C3-A6F2-29687CF2866A}" type="presParOf" srcId="{66F4E929-0608-4C41-ABA6-92E06F6CD1AB}" destId="{95A1FCD1-6B58-49BA-A6F5-8F385D33B77C}" srcOrd="1" destOrd="0" presId="urn:microsoft.com/office/officeart/2005/8/layout/lProcess1"/>
    <dgm:cxn modelId="{508730F7-7D89-4156-AAC2-2DBC44F012C8}" type="presParOf" srcId="{66F4E929-0608-4C41-ABA6-92E06F6CD1AB}" destId="{EC4F8E52-0DA9-457A-9646-074CEA87CB47}" srcOrd="2" destOrd="0" presId="urn:microsoft.com/office/officeart/2005/8/layout/lProcess1"/>
    <dgm:cxn modelId="{EE315FE7-3B1F-453C-9587-C639351B384F}" type="presParOf" srcId="{66F4E929-0608-4C41-ABA6-92E06F6CD1AB}" destId="{6831CA26-AAD9-40AD-8E94-B8B6FAF1DB83}" srcOrd="3" destOrd="0" presId="urn:microsoft.com/office/officeart/2005/8/layout/lProcess1"/>
    <dgm:cxn modelId="{0F1B8DBF-054E-4A8E-965B-08EC4D04D23F}" type="presParOf" srcId="{66F4E929-0608-4C41-ABA6-92E06F6CD1AB}" destId="{FF71A3AE-481D-4BE7-8E2D-DEA92126306F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E1FD4D7-D939-4F97-9D04-35B32D95664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73A9710-7577-4DAA-914B-08D1A181C58B}">
      <dgm:prSet/>
      <dgm:spPr/>
      <dgm:t>
        <a:bodyPr/>
        <a:lstStyle/>
        <a:p>
          <a:pPr rtl="0"/>
          <a:r>
            <a:rPr lang="tr-TR" dirty="0" smtClean="0"/>
            <a:t>İş Süreçlerinin Çıkarılması (Süreç Yönetimi)</a:t>
          </a:r>
          <a:endParaRPr lang="tr-TR" dirty="0"/>
        </a:p>
      </dgm:t>
    </dgm:pt>
    <dgm:pt modelId="{AB09F3D3-9DC5-4E62-82E9-0A176C0909B3}" type="parTrans" cxnId="{243ACDB1-8C7C-4317-A83F-56E2575CD11B}">
      <dgm:prSet/>
      <dgm:spPr/>
      <dgm:t>
        <a:bodyPr/>
        <a:lstStyle/>
        <a:p>
          <a:endParaRPr lang="tr-TR"/>
        </a:p>
      </dgm:t>
    </dgm:pt>
    <dgm:pt modelId="{CCA33CA0-060C-4194-A64E-A99CB64A86EE}" type="sibTrans" cxnId="{243ACDB1-8C7C-4317-A83F-56E2575CD11B}">
      <dgm:prSet/>
      <dgm:spPr/>
      <dgm:t>
        <a:bodyPr/>
        <a:lstStyle/>
        <a:p>
          <a:endParaRPr lang="tr-TR"/>
        </a:p>
      </dgm:t>
    </dgm:pt>
    <dgm:pt modelId="{C13AC055-9178-4F6D-84F3-A564C4985BDE}">
      <dgm:prSet/>
      <dgm:spPr/>
      <dgm:t>
        <a:bodyPr/>
        <a:lstStyle/>
        <a:p>
          <a:pPr rtl="0"/>
          <a:r>
            <a:rPr lang="tr-TR" smtClean="0"/>
            <a:t>Görev Tanımlarının Yapılması</a:t>
          </a:r>
          <a:endParaRPr lang="tr-TR"/>
        </a:p>
      </dgm:t>
    </dgm:pt>
    <dgm:pt modelId="{BA6CE8C0-6524-4549-88B9-045102A588C3}" type="parTrans" cxnId="{FDDCACFE-FEB8-41FA-8B5B-93726C9C2086}">
      <dgm:prSet/>
      <dgm:spPr/>
      <dgm:t>
        <a:bodyPr/>
        <a:lstStyle/>
        <a:p>
          <a:endParaRPr lang="tr-TR"/>
        </a:p>
      </dgm:t>
    </dgm:pt>
    <dgm:pt modelId="{75756A27-7989-4DF3-82EB-18F90089B4FA}" type="sibTrans" cxnId="{FDDCACFE-FEB8-41FA-8B5B-93726C9C2086}">
      <dgm:prSet/>
      <dgm:spPr/>
      <dgm:t>
        <a:bodyPr/>
        <a:lstStyle/>
        <a:p>
          <a:endParaRPr lang="tr-TR"/>
        </a:p>
      </dgm:t>
    </dgm:pt>
    <dgm:pt modelId="{B6F3C4CF-E74F-4C63-95DE-5C2C2620C7BB}">
      <dgm:prSet/>
      <dgm:spPr/>
      <dgm:t>
        <a:bodyPr/>
        <a:lstStyle/>
        <a:p>
          <a:pPr rtl="0"/>
          <a:r>
            <a:rPr lang="tr-TR" smtClean="0"/>
            <a:t>Personel Planlamasının/Personel Performanslarının değerlendirilmesinin  yapılması</a:t>
          </a:r>
          <a:endParaRPr lang="tr-TR"/>
        </a:p>
      </dgm:t>
    </dgm:pt>
    <dgm:pt modelId="{0B69A275-58B3-4862-A4CB-CA07085E3233}" type="parTrans" cxnId="{B53811C6-A5B0-482A-A670-68BBE9F385AF}">
      <dgm:prSet/>
      <dgm:spPr/>
      <dgm:t>
        <a:bodyPr/>
        <a:lstStyle/>
        <a:p>
          <a:endParaRPr lang="tr-TR"/>
        </a:p>
      </dgm:t>
    </dgm:pt>
    <dgm:pt modelId="{C0132101-68F7-45C9-8B0A-29DFF6DC5C80}" type="sibTrans" cxnId="{B53811C6-A5B0-482A-A670-68BBE9F385AF}">
      <dgm:prSet/>
      <dgm:spPr/>
      <dgm:t>
        <a:bodyPr/>
        <a:lstStyle/>
        <a:p>
          <a:endParaRPr lang="tr-TR"/>
        </a:p>
      </dgm:t>
    </dgm:pt>
    <dgm:pt modelId="{58D4E064-4878-4CAB-932C-684B7B2E110F}">
      <dgm:prSet/>
      <dgm:spPr/>
      <dgm:t>
        <a:bodyPr/>
        <a:lstStyle/>
        <a:p>
          <a:pPr rtl="0"/>
          <a:r>
            <a:rPr lang="tr-TR" smtClean="0"/>
            <a:t>Hassas Görevlerin Belirlenmesi</a:t>
          </a:r>
          <a:endParaRPr lang="tr-TR"/>
        </a:p>
      </dgm:t>
    </dgm:pt>
    <dgm:pt modelId="{AC7A7FB3-39AF-4951-BA44-0CF72C2F58EA}" type="parTrans" cxnId="{BCA65783-1DB3-400B-8C06-F5B871E1BC9F}">
      <dgm:prSet/>
      <dgm:spPr/>
      <dgm:t>
        <a:bodyPr/>
        <a:lstStyle/>
        <a:p>
          <a:endParaRPr lang="tr-TR"/>
        </a:p>
      </dgm:t>
    </dgm:pt>
    <dgm:pt modelId="{ABAB1116-B6C7-4C6A-A9B7-A5BE4D129A73}" type="sibTrans" cxnId="{BCA65783-1DB3-400B-8C06-F5B871E1BC9F}">
      <dgm:prSet/>
      <dgm:spPr/>
      <dgm:t>
        <a:bodyPr/>
        <a:lstStyle/>
        <a:p>
          <a:endParaRPr lang="tr-TR"/>
        </a:p>
      </dgm:t>
    </dgm:pt>
    <dgm:pt modelId="{561E9907-69BC-4DF3-BDD6-92A10A24DCE7}">
      <dgm:prSet/>
      <dgm:spPr/>
      <dgm:t>
        <a:bodyPr/>
        <a:lstStyle/>
        <a:p>
          <a:pPr rtl="0"/>
          <a:r>
            <a:rPr lang="tr-TR" smtClean="0"/>
            <a:t>Yetki Devirlerinin yapılması</a:t>
          </a:r>
          <a:endParaRPr lang="tr-TR"/>
        </a:p>
      </dgm:t>
    </dgm:pt>
    <dgm:pt modelId="{AB40530C-47B9-4DE8-A25F-1FE6562F18B6}" type="parTrans" cxnId="{69229A11-EE55-438B-B384-F68E4A44B92B}">
      <dgm:prSet/>
      <dgm:spPr/>
      <dgm:t>
        <a:bodyPr/>
        <a:lstStyle/>
        <a:p>
          <a:endParaRPr lang="tr-TR"/>
        </a:p>
      </dgm:t>
    </dgm:pt>
    <dgm:pt modelId="{423D0A6F-48CD-4BFF-A6EC-2B3E1E4C589D}" type="sibTrans" cxnId="{69229A11-EE55-438B-B384-F68E4A44B92B}">
      <dgm:prSet/>
      <dgm:spPr/>
      <dgm:t>
        <a:bodyPr/>
        <a:lstStyle/>
        <a:p>
          <a:endParaRPr lang="tr-TR"/>
        </a:p>
      </dgm:t>
    </dgm:pt>
    <dgm:pt modelId="{2B472354-4E17-457A-B0DF-CED27627BE0D}">
      <dgm:prSet/>
      <dgm:spPr/>
      <dgm:t>
        <a:bodyPr/>
        <a:lstStyle/>
        <a:p>
          <a:r>
            <a:rPr lang="tr-TR" dirty="0" smtClean="0"/>
            <a:t>Fonksiyonel Organizasyon Şemalarının oluşturulması </a:t>
          </a:r>
          <a:endParaRPr lang="tr-TR" dirty="0"/>
        </a:p>
      </dgm:t>
    </dgm:pt>
    <dgm:pt modelId="{6700CD80-56B5-40CA-94F7-E61AF3127778}" type="parTrans" cxnId="{4B27D93A-2FB6-4356-8FFE-61BDC8C03E67}">
      <dgm:prSet/>
      <dgm:spPr/>
      <dgm:t>
        <a:bodyPr/>
        <a:lstStyle/>
        <a:p>
          <a:endParaRPr lang="tr-TR"/>
        </a:p>
      </dgm:t>
    </dgm:pt>
    <dgm:pt modelId="{7C8DD0AE-2153-48E7-A013-B4E011056DA3}" type="sibTrans" cxnId="{4B27D93A-2FB6-4356-8FFE-61BDC8C03E67}">
      <dgm:prSet/>
      <dgm:spPr/>
      <dgm:t>
        <a:bodyPr/>
        <a:lstStyle/>
        <a:p>
          <a:endParaRPr lang="tr-TR"/>
        </a:p>
      </dgm:t>
    </dgm:pt>
    <dgm:pt modelId="{AC35BDB3-362F-479B-95C6-B34CD4249B5A}" type="pres">
      <dgm:prSet presAssocID="{7E1FD4D7-D939-4F97-9D04-35B32D95664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F7DD71AC-C210-426E-A0CC-AE447B1C0B1A}" type="pres">
      <dgm:prSet presAssocID="{7E1FD4D7-D939-4F97-9D04-35B32D956643}" presName="Name1" presStyleCnt="0"/>
      <dgm:spPr/>
    </dgm:pt>
    <dgm:pt modelId="{34F5EC7B-9821-4E30-9023-5136B4C09A8A}" type="pres">
      <dgm:prSet presAssocID="{7E1FD4D7-D939-4F97-9D04-35B32D956643}" presName="cycle" presStyleCnt="0"/>
      <dgm:spPr/>
    </dgm:pt>
    <dgm:pt modelId="{665496AC-0CD5-4864-848B-0769F5BE8DB2}" type="pres">
      <dgm:prSet presAssocID="{7E1FD4D7-D939-4F97-9D04-35B32D956643}" presName="srcNode" presStyleLbl="node1" presStyleIdx="0" presStyleCnt="6"/>
      <dgm:spPr/>
    </dgm:pt>
    <dgm:pt modelId="{406D50B3-E6CD-41EC-A23D-DC71E595A1E2}" type="pres">
      <dgm:prSet presAssocID="{7E1FD4D7-D939-4F97-9D04-35B32D956643}" presName="conn" presStyleLbl="parChTrans1D2" presStyleIdx="0" presStyleCnt="1"/>
      <dgm:spPr/>
      <dgm:t>
        <a:bodyPr/>
        <a:lstStyle/>
        <a:p>
          <a:endParaRPr lang="tr-TR"/>
        </a:p>
      </dgm:t>
    </dgm:pt>
    <dgm:pt modelId="{D2C8BC35-CF0A-4E8C-A6D0-F64367B1E186}" type="pres">
      <dgm:prSet presAssocID="{7E1FD4D7-D939-4F97-9D04-35B32D956643}" presName="extraNode" presStyleLbl="node1" presStyleIdx="0" presStyleCnt="6"/>
      <dgm:spPr/>
    </dgm:pt>
    <dgm:pt modelId="{AE9B6BC6-6C52-48B5-BA7F-BB31A0215A6E}" type="pres">
      <dgm:prSet presAssocID="{7E1FD4D7-D939-4F97-9D04-35B32D956643}" presName="dstNode" presStyleLbl="node1" presStyleIdx="0" presStyleCnt="6"/>
      <dgm:spPr/>
    </dgm:pt>
    <dgm:pt modelId="{06DC7E3C-8406-451B-9A80-70665D1BB590}" type="pres">
      <dgm:prSet presAssocID="{2B472354-4E17-457A-B0DF-CED27627BE0D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4BA4B29-69FC-4912-8BEF-33DCA85D1408}" type="pres">
      <dgm:prSet presAssocID="{2B472354-4E17-457A-B0DF-CED27627BE0D}" presName="accent_1" presStyleCnt="0"/>
      <dgm:spPr/>
    </dgm:pt>
    <dgm:pt modelId="{C96F2526-EC38-4048-A0B1-1D31F00A1599}" type="pres">
      <dgm:prSet presAssocID="{2B472354-4E17-457A-B0DF-CED27627BE0D}" presName="accentRepeatNode" presStyleLbl="solidFgAcc1" presStyleIdx="0" presStyleCnt="6"/>
      <dgm:spPr/>
    </dgm:pt>
    <dgm:pt modelId="{67AD2C9C-04E8-4809-B6B4-0A51E685D176}" type="pres">
      <dgm:prSet presAssocID="{D73A9710-7577-4DAA-914B-08D1A181C58B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5F58C7-D583-44AE-8EE3-80CF13C63C00}" type="pres">
      <dgm:prSet presAssocID="{D73A9710-7577-4DAA-914B-08D1A181C58B}" presName="accent_2" presStyleCnt="0"/>
      <dgm:spPr/>
    </dgm:pt>
    <dgm:pt modelId="{D16769D4-6EF9-4CBD-8EFE-DE0333EA22C8}" type="pres">
      <dgm:prSet presAssocID="{D73A9710-7577-4DAA-914B-08D1A181C58B}" presName="accentRepeatNode" presStyleLbl="solidFgAcc1" presStyleIdx="1" presStyleCnt="6"/>
      <dgm:spPr/>
    </dgm:pt>
    <dgm:pt modelId="{AF6C26FD-640A-4431-9A54-77B14F9BFE6F}" type="pres">
      <dgm:prSet presAssocID="{C13AC055-9178-4F6D-84F3-A564C4985BDE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48D87F-5911-4073-BA96-106AA0B1EBC0}" type="pres">
      <dgm:prSet presAssocID="{C13AC055-9178-4F6D-84F3-A564C4985BDE}" presName="accent_3" presStyleCnt="0"/>
      <dgm:spPr/>
    </dgm:pt>
    <dgm:pt modelId="{F3968DEE-5A27-4053-8673-40302EEC5125}" type="pres">
      <dgm:prSet presAssocID="{C13AC055-9178-4F6D-84F3-A564C4985BDE}" presName="accentRepeatNode" presStyleLbl="solidFgAcc1" presStyleIdx="2" presStyleCnt="6"/>
      <dgm:spPr/>
    </dgm:pt>
    <dgm:pt modelId="{7DFA208D-26AD-43F6-896F-67C90C07C2BB}" type="pres">
      <dgm:prSet presAssocID="{B6F3C4CF-E74F-4C63-95DE-5C2C2620C7BB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2D68DE7-61A3-4236-9B0B-DB739857823E}" type="pres">
      <dgm:prSet presAssocID="{B6F3C4CF-E74F-4C63-95DE-5C2C2620C7BB}" presName="accent_4" presStyleCnt="0"/>
      <dgm:spPr/>
    </dgm:pt>
    <dgm:pt modelId="{D65245BE-9C87-4E12-9429-CE815A7B8285}" type="pres">
      <dgm:prSet presAssocID="{B6F3C4CF-E74F-4C63-95DE-5C2C2620C7BB}" presName="accentRepeatNode" presStyleLbl="solidFgAcc1" presStyleIdx="3" presStyleCnt="6"/>
      <dgm:spPr/>
    </dgm:pt>
    <dgm:pt modelId="{B2F756F2-3BAE-4765-B5E5-73967E5BB804}" type="pres">
      <dgm:prSet presAssocID="{58D4E064-4878-4CAB-932C-684B7B2E110F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0936BC-F64A-4695-860F-71A24563511C}" type="pres">
      <dgm:prSet presAssocID="{58D4E064-4878-4CAB-932C-684B7B2E110F}" presName="accent_5" presStyleCnt="0"/>
      <dgm:spPr/>
    </dgm:pt>
    <dgm:pt modelId="{4664790D-FA86-4E4F-93DF-F4F8E16D4668}" type="pres">
      <dgm:prSet presAssocID="{58D4E064-4878-4CAB-932C-684B7B2E110F}" presName="accentRepeatNode" presStyleLbl="solidFgAcc1" presStyleIdx="4" presStyleCnt="6"/>
      <dgm:spPr/>
    </dgm:pt>
    <dgm:pt modelId="{A6CF7E40-5756-45B6-BDAC-CCB2572E0C0C}" type="pres">
      <dgm:prSet presAssocID="{561E9907-69BC-4DF3-BDD6-92A10A24DCE7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EAD3AAD-BF9A-4A7E-82E2-14B01997E330}" type="pres">
      <dgm:prSet presAssocID="{561E9907-69BC-4DF3-BDD6-92A10A24DCE7}" presName="accent_6" presStyleCnt="0"/>
      <dgm:spPr/>
    </dgm:pt>
    <dgm:pt modelId="{D4FD8A42-2A33-4831-B974-277466897019}" type="pres">
      <dgm:prSet presAssocID="{561E9907-69BC-4DF3-BDD6-92A10A24DCE7}" presName="accentRepeatNode" presStyleLbl="solidFgAcc1" presStyleIdx="5" presStyleCnt="6"/>
      <dgm:spPr/>
    </dgm:pt>
  </dgm:ptLst>
  <dgm:cxnLst>
    <dgm:cxn modelId="{0D57BB8D-8FE8-4F02-A01C-4E481EFD2E9D}" type="presOf" srcId="{7C8DD0AE-2153-48E7-A013-B4E011056DA3}" destId="{406D50B3-E6CD-41EC-A23D-DC71E595A1E2}" srcOrd="0" destOrd="0" presId="urn:microsoft.com/office/officeart/2008/layout/VerticalCurvedList"/>
    <dgm:cxn modelId="{69229A11-EE55-438B-B384-F68E4A44B92B}" srcId="{7E1FD4D7-D939-4F97-9D04-35B32D956643}" destId="{561E9907-69BC-4DF3-BDD6-92A10A24DCE7}" srcOrd="5" destOrd="0" parTransId="{AB40530C-47B9-4DE8-A25F-1FE6562F18B6}" sibTransId="{423D0A6F-48CD-4BFF-A6EC-2B3E1E4C589D}"/>
    <dgm:cxn modelId="{CD305440-D4FA-4A7E-8308-1F5D03004D13}" type="presOf" srcId="{D73A9710-7577-4DAA-914B-08D1A181C58B}" destId="{67AD2C9C-04E8-4809-B6B4-0A51E685D176}" srcOrd="0" destOrd="0" presId="urn:microsoft.com/office/officeart/2008/layout/VerticalCurvedList"/>
    <dgm:cxn modelId="{FDDCACFE-FEB8-41FA-8B5B-93726C9C2086}" srcId="{7E1FD4D7-D939-4F97-9D04-35B32D956643}" destId="{C13AC055-9178-4F6D-84F3-A564C4985BDE}" srcOrd="2" destOrd="0" parTransId="{BA6CE8C0-6524-4549-88B9-045102A588C3}" sibTransId="{75756A27-7989-4DF3-82EB-18F90089B4FA}"/>
    <dgm:cxn modelId="{243ACDB1-8C7C-4317-A83F-56E2575CD11B}" srcId="{7E1FD4D7-D939-4F97-9D04-35B32D956643}" destId="{D73A9710-7577-4DAA-914B-08D1A181C58B}" srcOrd="1" destOrd="0" parTransId="{AB09F3D3-9DC5-4E62-82E9-0A176C0909B3}" sibTransId="{CCA33CA0-060C-4194-A64E-A99CB64A86EE}"/>
    <dgm:cxn modelId="{03016FCD-DAF7-408E-8EF7-F3D64B29D31A}" type="presOf" srcId="{C13AC055-9178-4F6D-84F3-A564C4985BDE}" destId="{AF6C26FD-640A-4431-9A54-77B14F9BFE6F}" srcOrd="0" destOrd="0" presId="urn:microsoft.com/office/officeart/2008/layout/VerticalCurvedList"/>
    <dgm:cxn modelId="{B53811C6-A5B0-482A-A670-68BBE9F385AF}" srcId="{7E1FD4D7-D939-4F97-9D04-35B32D956643}" destId="{B6F3C4CF-E74F-4C63-95DE-5C2C2620C7BB}" srcOrd="3" destOrd="0" parTransId="{0B69A275-58B3-4862-A4CB-CA07085E3233}" sibTransId="{C0132101-68F7-45C9-8B0A-29DFF6DC5C80}"/>
    <dgm:cxn modelId="{E460EFD3-461F-4681-B3B2-68A44BD2B8D0}" type="presOf" srcId="{58D4E064-4878-4CAB-932C-684B7B2E110F}" destId="{B2F756F2-3BAE-4765-B5E5-73967E5BB804}" srcOrd="0" destOrd="0" presId="urn:microsoft.com/office/officeart/2008/layout/VerticalCurvedList"/>
    <dgm:cxn modelId="{7595EA01-54D7-486B-8167-7FBD48AFB068}" type="presOf" srcId="{2B472354-4E17-457A-B0DF-CED27627BE0D}" destId="{06DC7E3C-8406-451B-9A80-70665D1BB590}" srcOrd="0" destOrd="0" presId="urn:microsoft.com/office/officeart/2008/layout/VerticalCurvedList"/>
    <dgm:cxn modelId="{12C822CC-AC1E-46E9-88A9-8082142F336B}" type="presOf" srcId="{561E9907-69BC-4DF3-BDD6-92A10A24DCE7}" destId="{A6CF7E40-5756-45B6-BDAC-CCB2572E0C0C}" srcOrd="0" destOrd="0" presId="urn:microsoft.com/office/officeart/2008/layout/VerticalCurvedList"/>
    <dgm:cxn modelId="{BC75D5F6-65E8-47C4-94A8-D5E189B4356A}" type="presOf" srcId="{B6F3C4CF-E74F-4C63-95DE-5C2C2620C7BB}" destId="{7DFA208D-26AD-43F6-896F-67C90C07C2BB}" srcOrd="0" destOrd="0" presId="urn:microsoft.com/office/officeart/2008/layout/VerticalCurvedList"/>
    <dgm:cxn modelId="{BCA65783-1DB3-400B-8C06-F5B871E1BC9F}" srcId="{7E1FD4D7-D939-4F97-9D04-35B32D956643}" destId="{58D4E064-4878-4CAB-932C-684B7B2E110F}" srcOrd="4" destOrd="0" parTransId="{AC7A7FB3-39AF-4951-BA44-0CF72C2F58EA}" sibTransId="{ABAB1116-B6C7-4C6A-A9B7-A5BE4D129A73}"/>
    <dgm:cxn modelId="{12DF13BF-9942-4EDC-91A5-40414CDBAB68}" type="presOf" srcId="{7E1FD4D7-D939-4F97-9D04-35B32D956643}" destId="{AC35BDB3-362F-479B-95C6-B34CD4249B5A}" srcOrd="0" destOrd="0" presId="urn:microsoft.com/office/officeart/2008/layout/VerticalCurvedList"/>
    <dgm:cxn modelId="{4B27D93A-2FB6-4356-8FFE-61BDC8C03E67}" srcId="{7E1FD4D7-D939-4F97-9D04-35B32D956643}" destId="{2B472354-4E17-457A-B0DF-CED27627BE0D}" srcOrd="0" destOrd="0" parTransId="{6700CD80-56B5-40CA-94F7-E61AF3127778}" sibTransId="{7C8DD0AE-2153-48E7-A013-B4E011056DA3}"/>
    <dgm:cxn modelId="{5A39398C-15C4-43C6-BDF9-DF1B04882CD7}" type="presParOf" srcId="{AC35BDB3-362F-479B-95C6-B34CD4249B5A}" destId="{F7DD71AC-C210-426E-A0CC-AE447B1C0B1A}" srcOrd="0" destOrd="0" presId="urn:microsoft.com/office/officeart/2008/layout/VerticalCurvedList"/>
    <dgm:cxn modelId="{B7E24948-9699-4FCA-8A78-8FD7EFABFD03}" type="presParOf" srcId="{F7DD71AC-C210-426E-A0CC-AE447B1C0B1A}" destId="{34F5EC7B-9821-4E30-9023-5136B4C09A8A}" srcOrd="0" destOrd="0" presId="urn:microsoft.com/office/officeart/2008/layout/VerticalCurvedList"/>
    <dgm:cxn modelId="{0248FD28-7426-49EE-A4C1-BEB18D8E0F17}" type="presParOf" srcId="{34F5EC7B-9821-4E30-9023-5136B4C09A8A}" destId="{665496AC-0CD5-4864-848B-0769F5BE8DB2}" srcOrd="0" destOrd="0" presId="urn:microsoft.com/office/officeart/2008/layout/VerticalCurvedList"/>
    <dgm:cxn modelId="{70B48C42-EBCA-432A-B5AC-C41E411C54E8}" type="presParOf" srcId="{34F5EC7B-9821-4E30-9023-5136B4C09A8A}" destId="{406D50B3-E6CD-41EC-A23D-DC71E595A1E2}" srcOrd="1" destOrd="0" presId="urn:microsoft.com/office/officeart/2008/layout/VerticalCurvedList"/>
    <dgm:cxn modelId="{EE09B2DD-B634-4D78-B891-F989AE57F824}" type="presParOf" srcId="{34F5EC7B-9821-4E30-9023-5136B4C09A8A}" destId="{D2C8BC35-CF0A-4E8C-A6D0-F64367B1E186}" srcOrd="2" destOrd="0" presId="urn:microsoft.com/office/officeart/2008/layout/VerticalCurvedList"/>
    <dgm:cxn modelId="{FC11A27A-2939-40F7-8D3A-7CA179E501E0}" type="presParOf" srcId="{34F5EC7B-9821-4E30-9023-5136B4C09A8A}" destId="{AE9B6BC6-6C52-48B5-BA7F-BB31A0215A6E}" srcOrd="3" destOrd="0" presId="urn:microsoft.com/office/officeart/2008/layout/VerticalCurvedList"/>
    <dgm:cxn modelId="{6A200A15-916C-4C49-B4D2-21E33434D00C}" type="presParOf" srcId="{F7DD71AC-C210-426E-A0CC-AE447B1C0B1A}" destId="{06DC7E3C-8406-451B-9A80-70665D1BB590}" srcOrd="1" destOrd="0" presId="urn:microsoft.com/office/officeart/2008/layout/VerticalCurvedList"/>
    <dgm:cxn modelId="{C7735A69-D83E-4FBE-9937-945DABE4EBA0}" type="presParOf" srcId="{F7DD71AC-C210-426E-A0CC-AE447B1C0B1A}" destId="{B4BA4B29-69FC-4912-8BEF-33DCA85D1408}" srcOrd="2" destOrd="0" presId="urn:microsoft.com/office/officeart/2008/layout/VerticalCurvedList"/>
    <dgm:cxn modelId="{F25C7519-A735-423D-8F48-23225B0363F7}" type="presParOf" srcId="{B4BA4B29-69FC-4912-8BEF-33DCA85D1408}" destId="{C96F2526-EC38-4048-A0B1-1D31F00A1599}" srcOrd="0" destOrd="0" presId="urn:microsoft.com/office/officeart/2008/layout/VerticalCurvedList"/>
    <dgm:cxn modelId="{EF3DB307-5101-4A68-B4CA-28E924E928BC}" type="presParOf" srcId="{F7DD71AC-C210-426E-A0CC-AE447B1C0B1A}" destId="{67AD2C9C-04E8-4809-B6B4-0A51E685D176}" srcOrd="3" destOrd="0" presId="urn:microsoft.com/office/officeart/2008/layout/VerticalCurvedList"/>
    <dgm:cxn modelId="{FFB3E611-4A9B-4D9B-933F-7A4A455DF71C}" type="presParOf" srcId="{F7DD71AC-C210-426E-A0CC-AE447B1C0B1A}" destId="{E95F58C7-D583-44AE-8EE3-80CF13C63C00}" srcOrd="4" destOrd="0" presId="urn:microsoft.com/office/officeart/2008/layout/VerticalCurvedList"/>
    <dgm:cxn modelId="{07EBEC1B-0195-49C1-8880-9C292EB547B8}" type="presParOf" srcId="{E95F58C7-D583-44AE-8EE3-80CF13C63C00}" destId="{D16769D4-6EF9-4CBD-8EFE-DE0333EA22C8}" srcOrd="0" destOrd="0" presId="urn:microsoft.com/office/officeart/2008/layout/VerticalCurvedList"/>
    <dgm:cxn modelId="{BF54DE73-DE53-437B-9EF1-D75BC2F2CC58}" type="presParOf" srcId="{F7DD71AC-C210-426E-A0CC-AE447B1C0B1A}" destId="{AF6C26FD-640A-4431-9A54-77B14F9BFE6F}" srcOrd="5" destOrd="0" presId="urn:microsoft.com/office/officeart/2008/layout/VerticalCurvedList"/>
    <dgm:cxn modelId="{35BBB8EC-C8F2-4137-8252-DA0044AA0CC9}" type="presParOf" srcId="{F7DD71AC-C210-426E-A0CC-AE447B1C0B1A}" destId="{DE48D87F-5911-4073-BA96-106AA0B1EBC0}" srcOrd="6" destOrd="0" presId="urn:microsoft.com/office/officeart/2008/layout/VerticalCurvedList"/>
    <dgm:cxn modelId="{68235088-AFF7-428E-A1CA-8C1BBAC7599B}" type="presParOf" srcId="{DE48D87F-5911-4073-BA96-106AA0B1EBC0}" destId="{F3968DEE-5A27-4053-8673-40302EEC5125}" srcOrd="0" destOrd="0" presId="urn:microsoft.com/office/officeart/2008/layout/VerticalCurvedList"/>
    <dgm:cxn modelId="{F20B152D-483B-4F71-9ADB-8D9ABAEA507C}" type="presParOf" srcId="{F7DD71AC-C210-426E-A0CC-AE447B1C0B1A}" destId="{7DFA208D-26AD-43F6-896F-67C90C07C2BB}" srcOrd="7" destOrd="0" presId="urn:microsoft.com/office/officeart/2008/layout/VerticalCurvedList"/>
    <dgm:cxn modelId="{EC611A32-332F-4161-AAF6-24FA7EFDF8CC}" type="presParOf" srcId="{F7DD71AC-C210-426E-A0CC-AE447B1C0B1A}" destId="{02D68DE7-61A3-4236-9B0B-DB739857823E}" srcOrd="8" destOrd="0" presId="urn:microsoft.com/office/officeart/2008/layout/VerticalCurvedList"/>
    <dgm:cxn modelId="{0405818E-44F5-4013-9A18-C712C111AAFB}" type="presParOf" srcId="{02D68DE7-61A3-4236-9B0B-DB739857823E}" destId="{D65245BE-9C87-4E12-9429-CE815A7B8285}" srcOrd="0" destOrd="0" presId="urn:microsoft.com/office/officeart/2008/layout/VerticalCurvedList"/>
    <dgm:cxn modelId="{6E925064-D1F6-4EA9-A4B6-0C0D23C3D1CE}" type="presParOf" srcId="{F7DD71AC-C210-426E-A0CC-AE447B1C0B1A}" destId="{B2F756F2-3BAE-4765-B5E5-73967E5BB804}" srcOrd="9" destOrd="0" presId="urn:microsoft.com/office/officeart/2008/layout/VerticalCurvedList"/>
    <dgm:cxn modelId="{D291796A-BAFC-48E9-A858-4749437E1CDF}" type="presParOf" srcId="{F7DD71AC-C210-426E-A0CC-AE447B1C0B1A}" destId="{860936BC-F64A-4695-860F-71A24563511C}" srcOrd="10" destOrd="0" presId="urn:microsoft.com/office/officeart/2008/layout/VerticalCurvedList"/>
    <dgm:cxn modelId="{10B54CED-F80C-4784-B459-03EB11804F1F}" type="presParOf" srcId="{860936BC-F64A-4695-860F-71A24563511C}" destId="{4664790D-FA86-4E4F-93DF-F4F8E16D4668}" srcOrd="0" destOrd="0" presId="urn:microsoft.com/office/officeart/2008/layout/VerticalCurvedList"/>
    <dgm:cxn modelId="{9740A4F3-708C-4C5F-9B57-0CD0C4F8434A}" type="presParOf" srcId="{F7DD71AC-C210-426E-A0CC-AE447B1C0B1A}" destId="{A6CF7E40-5756-45B6-BDAC-CCB2572E0C0C}" srcOrd="11" destOrd="0" presId="urn:microsoft.com/office/officeart/2008/layout/VerticalCurvedList"/>
    <dgm:cxn modelId="{265609A6-7C92-4C14-93FF-6BD7F6A7C2D7}" type="presParOf" srcId="{F7DD71AC-C210-426E-A0CC-AE447B1C0B1A}" destId="{3EAD3AAD-BF9A-4A7E-82E2-14B01997E330}" srcOrd="12" destOrd="0" presId="urn:microsoft.com/office/officeart/2008/layout/VerticalCurvedList"/>
    <dgm:cxn modelId="{AE1DC349-070A-45FD-9075-5109A05C7666}" type="presParOf" srcId="{3EAD3AAD-BF9A-4A7E-82E2-14B01997E330}" destId="{D4FD8A42-2A33-4831-B974-2774668970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69DF83B-A2D8-4940-AA8D-E6E778565D98}" type="doc">
      <dgm:prSet loTypeId="urn:microsoft.com/office/officeart/2008/layout/VerticalCurvedLis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B02CBB6A-02EC-4407-8269-2C8B3B06166B}">
      <dgm:prSet phldrT="[Metin]"/>
      <dgm:spPr/>
      <dgm:t>
        <a:bodyPr/>
        <a:lstStyle/>
        <a:p>
          <a:r>
            <a:rPr lang="tr-TR" dirty="0" smtClean="0"/>
            <a:t>Birden fazla personel çalıştırılmalı</a:t>
          </a:r>
          <a:endParaRPr lang="tr-TR" dirty="0"/>
        </a:p>
      </dgm:t>
    </dgm:pt>
    <dgm:pt modelId="{8104671F-32C0-4501-A49F-49FE74B6115C}" type="parTrans" cxnId="{656F0AB5-A5B1-4A50-A9FC-75697FCBB9A0}">
      <dgm:prSet/>
      <dgm:spPr/>
      <dgm:t>
        <a:bodyPr/>
        <a:lstStyle/>
        <a:p>
          <a:endParaRPr lang="tr-TR"/>
        </a:p>
      </dgm:t>
    </dgm:pt>
    <dgm:pt modelId="{D76B9216-7408-44D6-B110-7D1032407297}" type="sibTrans" cxnId="{656F0AB5-A5B1-4A50-A9FC-75697FCBB9A0}">
      <dgm:prSet/>
      <dgm:spPr/>
      <dgm:t>
        <a:bodyPr/>
        <a:lstStyle/>
        <a:p>
          <a:endParaRPr lang="tr-TR"/>
        </a:p>
      </dgm:t>
    </dgm:pt>
    <dgm:pt modelId="{07A23616-114B-4DF5-864D-B664596B0953}">
      <dgm:prSet phldrT="[Metin]"/>
      <dgm:spPr/>
      <dgm:t>
        <a:bodyPr/>
        <a:lstStyle/>
        <a:p>
          <a:r>
            <a:rPr lang="tr-TR" dirty="0" smtClean="0"/>
            <a:t>Yetkilerin paylaştırılması</a:t>
          </a:r>
          <a:endParaRPr lang="tr-TR" dirty="0"/>
        </a:p>
      </dgm:t>
    </dgm:pt>
    <dgm:pt modelId="{90FCB8DB-32DE-4BEA-AEA8-8EB1BA426807}" type="parTrans" cxnId="{4BC306BB-E9B9-4545-AAE1-8DF854352E0D}">
      <dgm:prSet/>
      <dgm:spPr/>
      <dgm:t>
        <a:bodyPr/>
        <a:lstStyle/>
        <a:p>
          <a:endParaRPr lang="tr-TR"/>
        </a:p>
      </dgm:t>
    </dgm:pt>
    <dgm:pt modelId="{A35ACD53-2102-4062-AE0A-229C39A5EBA1}" type="sibTrans" cxnId="{4BC306BB-E9B9-4545-AAE1-8DF854352E0D}">
      <dgm:prSet/>
      <dgm:spPr/>
      <dgm:t>
        <a:bodyPr/>
        <a:lstStyle/>
        <a:p>
          <a:endParaRPr lang="tr-TR"/>
        </a:p>
      </dgm:t>
    </dgm:pt>
    <dgm:pt modelId="{BB8B7C70-06A1-4B0A-A933-A5DB043A41A7}">
      <dgm:prSet phldrT="[Metin]"/>
      <dgm:spPr/>
      <dgm:t>
        <a:bodyPr/>
        <a:lstStyle/>
        <a:p>
          <a:r>
            <a:rPr lang="tr-TR" dirty="0" smtClean="0"/>
            <a:t>Alanda gerekli eğitimlerin alınarak  bunların  kayıt altına alınması</a:t>
          </a:r>
          <a:endParaRPr lang="tr-TR" dirty="0"/>
        </a:p>
      </dgm:t>
    </dgm:pt>
    <dgm:pt modelId="{170BEF19-7EA0-4E16-A03D-A20B64F35599}" type="parTrans" cxnId="{053B44DB-0F56-4FA9-9F50-5E599A85930A}">
      <dgm:prSet/>
      <dgm:spPr/>
      <dgm:t>
        <a:bodyPr/>
        <a:lstStyle/>
        <a:p>
          <a:endParaRPr lang="tr-TR"/>
        </a:p>
      </dgm:t>
    </dgm:pt>
    <dgm:pt modelId="{B6F2E4BF-4CAA-46F8-A9E5-E44E0D187430}" type="sibTrans" cxnId="{053B44DB-0F56-4FA9-9F50-5E599A85930A}">
      <dgm:prSet/>
      <dgm:spPr/>
      <dgm:t>
        <a:bodyPr/>
        <a:lstStyle/>
        <a:p>
          <a:endParaRPr lang="tr-TR"/>
        </a:p>
      </dgm:t>
    </dgm:pt>
    <dgm:pt modelId="{05A30F07-7198-458B-96A6-F51B1ECBAD73}">
      <dgm:prSet/>
      <dgm:spPr/>
      <dgm:t>
        <a:bodyPr/>
        <a:lstStyle/>
        <a:p>
          <a:r>
            <a:rPr lang="tr-TR" smtClean="0"/>
            <a:t>İş sürekliliğinin sağlanması</a:t>
          </a:r>
          <a:endParaRPr lang="tr-TR" dirty="0"/>
        </a:p>
      </dgm:t>
    </dgm:pt>
    <dgm:pt modelId="{2C450669-38F6-4A2E-8FD6-14F4FD9E3D49}" type="parTrans" cxnId="{E50259BF-40EF-447F-9398-5A5007485A3A}">
      <dgm:prSet/>
      <dgm:spPr/>
      <dgm:t>
        <a:bodyPr/>
        <a:lstStyle/>
        <a:p>
          <a:endParaRPr lang="tr-TR"/>
        </a:p>
      </dgm:t>
    </dgm:pt>
    <dgm:pt modelId="{CB7E2570-F0BE-4570-814B-956CF63E3A89}" type="sibTrans" cxnId="{E50259BF-40EF-447F-9398-5A5007485A3A}">
      <dgm:prSet/>
      <dgm:spPr/>
      <dgm:t>
        <a:bodyPr/>
        <a:lstStyle/>
        <a:p>
          <a:endParaRPr lang="tr-TR"/>
        </a:p>
      </dgm:t>
    </dgm:pt>
    <dgm:pt modelId="{B160FFA3-0920-4463-BBF6-4783EF22BEC9}">
      <dgm:prSet/>
      <dgm:spPr/>
      <dgm:t>
        <a:bodyPr/>
        <a:lstStyle/>
        <a:p>
          <a:r>
            <a:rPr lang="tr-TR" smtClean="0"/>
            <a:t>Riskler tespit edilerek kontrol faaliyetleri belirlenmeli</a:t>
          </a:r>
          <a:endParaRPr lang="tr-TR" dirty="0"/>
        </a:p>
      </dgm:t>
    </dgm:pt>
    <dgm:pt modelId="{25E17687-9263-4C2C-91F6-34B5DEFFDCAF}" type="parTrans" cxnId="{6C0C818D-963B-49D8-A0FF-64DE9C400336}">
      <dgm:prSet/>
      <dgm:spPr/>
      <dgm:t>
        <a:bodyPr/>
        <a:lstStyle/>
        <a:p>
          <a:endParaRPr lang="tr-TR"/>
        </a:p>
      </dgm:t>
    </dgm:pt>
    <dgm:pt modelId="{C3CC6220-286B-4F1A-A50E-B2B4CCFF3D65}" type="sibTrans" cxnId="{6C0C818D-963B-49D8-A0FF-64DE9C400336}">
      <dgm:prSet/>
      <dgm:spPr/>
      <dgm:t>
        <a:bodyPr/>
        <a:lstStyle/>
        <a:p>
          <a:endParaRPr lang="tr-TR"/>
        </a:p>
      </dgm:t>
    </dgm:pt>
    <dgm:pt modelId="{40A7FE6A-0E0E-4DB1-8708-B2F79F938813}">
      <dgm:prSet/>
      <dgm:spPr/>
      <dgm:t>
        <a:bodyPr/>
        <a:lstStyle/>
        <a:p>
          <a:r>
            <a:rPr lang="tr-TR" smtClean="0"/>
            <a:t>Personel rotasyonu</a:t>
          </a:r>
          <a:endParaRPr lang="tr-TR" dirty="0"/>
        </a:p>
      </dgm:t>
    </dgm:pt>
    <dgm:pt modelId="{4957310B-DE28-44A9-8182-0F61D82DFFFB}" type="parTrans" cxnId="{8FBE56DF-1B67-4160-A0F1-B8540087952F}">
      <dgm:prSet/>
      <dgm:spPr/>
      <dgm:t>
        <a:bodyPr/>
        <a:lstStyle/>
        <a:p>
          <a:endParaRPr lang="tr-TR"/>
        </a:p>
      </dgm:t>
    </dgm:pt>
    <dgm:pt modelId="{66123CF8-EAAE-4E51-83B9-2AE7ABB10D51}" type="sibTrans" cxnId="{8FBE56DF-1B67-4160-A0F1-B8540087952F}">
      <dgm:prSet/>
      <dgm:spPr/>
      <dgm:t>
        <a:bodyPr/>
        <a:lstStyle/>
        <a:p>
          <a:endParaRPr lang="tr-TR"/>
        </a:p>
      </dgm:t>
    </dgm:pt>
    <dgm:pt modelId="{7A9A407F-8EF7-4EB6-AE50-A11505AC682A}" type="pres">
      <dgm:prSet presAssocID="{E69DF83B-A2D8-4940-AA8D-E6E778565D9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8167F0F5-81E2-4E86-B62A-375402ACDFC5}" type="pres">
      <dgm:prSet presAssocID="{E69DF83B-A2D8-4940-AA8D-E6E778565D98}" presName="Name1" presStyleCnt="0"/>
      <dgm:spPr/>
      <dgm:t>
        <a:bodyPr/>
        <a:lstStyle/>
        <a:p>
          <a:endParaRPr lang="tr-TR"/>
        </a:p>
      </dgm:t>
    </dgm:pt>
    <dgm:pt modelId="{0899F8BD-4B9C-482B-BCEF-2673CE0E3056}" type="pres">
      <dgm:prSet presAssocID="{E69DF83B-A2D8-4940-AA8D-E6E778565D98}" presName="cycle" presStyleCnt="0"/>
      <dgm:spPr/>
      <dgm:t>
        <a:bodyPr/>
        <a:lstStyle/>
        <a:p>
          <a:endParaRPr lang="tr-TR"/>
        </a:p>
      </dgm:t>
    </dgm:pt>
    <dgm:pt modelId="{0B9EF2D3-DBB0-4E3A-8AFF-3E4DCF09FB03}" type="pres">
      <dgm:prSet presAssocID="{E69DF83B-A2D8-4940-AA8D-E6E778565D98}" presName="srcNode" presStyleLbl="node1" presStyleIdx="0" presStyleCnt="6"/>
      <dgm:spPr/>
      <dgm:t>
        <a:bodyPr/>
        <a:lstStyle/>
        <a:p>
          <a:endParaRPr lang="tr-TR"/>
        </a:p>
      </dgm:t>
    </dgm:pt>
    <dgm:pt modelId="{781E947E-BEA6-4F98-9AFE-2E22CB2DE624}" type="pres">
      <dgm:prSet presAssocID="{E69DF83B-A2D8-4940-AA8D-E6E778565D98}" presName="conn" presStyleLbl="parChTrans1D2" presStyleIdx="0" presStyleCnt="1"/>
      <dgm:spPr/>
      <dgm:t>
        <a:bodyPr/>
        <a:lstStyle/>
        <a:p>
          <a:endParaRPr lang="tr-TR"/>
        </a:p>
      </dgm:t>
    </dgm:pt>
    <dgm:pt modelId="{5D300BDB-F11C-459C-87C6-A9AA00C35559}" type="pres">
      <dgm:prSet presAssocID="{E69DF83B-A2D8-4940-AA8D-E6E778565D98}" presName="extraNode" presStyleLbl="node1" presStyleIdx="0" presStyleCnt="6"/>
      <dgm:spPr/>
      <dgm:t>
        <a:bodyPr/>
        <a:lstStyle/>
        <a:p>
          <a:endParaRPr lang="tr-TR"/>
        </a:p>
      </dgm:t>
    </dgm:pt>
    <dgm:pt modelId="{49B0070C-E555-4651-9661-3ED5CBFF1C20}" type="pres">
      <dgm:prSet presAssocID="{E69DF83B-A2D8-4940-AA8D-E6E778565D98}" presName="dstNode" presStyleLbl="node1" presStyleIdx="0" presStyleCnt="6"/>
      <dgm:spPr/>
      <dgm:t>
        <a:bodyPr/>
        <a:lstStyle/>
        <a:p>
          <a:endParaRPr lang="tr-TR"/>
        </a:p>
      </dgm:t>
    </dgm:pt>
    <dgm:pt modelId="{7D850CF9-6AE2-462D-B795-CE65B57A951F}" type="pres">
      <dgm:prSet presAssocID="{B02CBB6A-02EC-4407-8269-2C8B3B06166B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A2EF37F-87B9-4AEB-A42A-F1244567AFF8}" type="pres">
      <dgm:prSet presAssocID="{B02CBB6A-02EC-4407-8269-2C8B3B06166B}" presName="accent_1" presStyleCnt="0"/>
      <dgm:spPr/>
      <dgm:t>
        <a:bodyPr/>
        <a:lstStyle/>
        <a:p>
          <a:endParaRPr lang="tr-TR"/>
        </a:p>
      </dgm:t>
    </dgm:pt>
    <dgm:pt modelId="{44D52B16-3A9A-4277-A3D9-019C42E98982}" type="pres">
      <dgm:prSet presAssocID="{B02CBB6A-02EC-4407-8269-2C8B3B06166B}" presName="accentRepeatNode" presStyleLbl="solidFgAcc1" presStyleIdx="0" presStyleCnt="6"/>
      <dgm:spPr/>
      <dgm:t>
        <a:bodyPr/>
        <a:lstStyle/>
        <a:p>
          <a:endParaRPr lang="tr-TR"/>
        </a:p>
      </dgm:t>
    </dgm:pt>
    <dgm:pt modelId="{AE5020A7-67A4-479C-8522-FCFEE47F0626}" type="pres">
      <dgm:prSet presAssocID="{07A23616-114B-4DF5-864D-B664596B0953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A162B26-26BB-432A-AA51-E6FE06EFD9F8}" type="pres">
      <dgm:prSet presAssocID="{07A23616-114B-4DF5-864D-B664596B0953}" presName="accent_2" presStyleCnt="0"/>
      <dgm:spPr/>
      <dgm:t>
        <a:bodyPr/>
        <a:lstStyle/>
        <a:p>
          <a:endParaRPr lang="tr-TR"/>
        </a:p>
      </dgm:t>
    </dgm:pt>
    <dgm:pt modelId="{6C8A0DDB-7897-45D5-AB41-5EC1F639F900}" type="pres">
      <dgm:prSet presAssocID="{07A23616-114B-4DF5-864D-B664596B0953}" presName="accentRepeatNode" presStyleLbl="solidFgAcc1" presStyleIdx="1" presStyleCnt="6"/>
      <dgm:spPr/>
      <dgm:t>
        <a:bodyPr/>
        <a:lstStyle/>
        <a:p>
          <a:endParaRPr lang="tr-TR"/>
        </a:p>
      </dgm:t>
    </dgm:pt>
    <dgm:pt modelId="{D46800F6-4F40-44A9-A16D-E8E8E75A8795}" type="pres">
      <dgm:prSet presAssocID="{BB8B7C70-06A1-4B0A-A933-A5DB043A41A7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E9A73C-DBED-49BB-95F1-E64DB2374A2C}" type="pres">
      <dgm:prSet presAssocID="{BB8B7C70-06A1-4B0A-A933-A5DB043A41A7}" presName="accent_3" presStyleCnt="0"/>
      <dgm:spPr/>
      <dgm:t>
        <a:bodyPr/>
        <a:lstStyle/>
        <a:p>
          <a:endParaRPr lang="tr-TR"/>
        </a:p>
      </dgm:t>
    </dgm:pt>
    <dgm:pt modelId="{315F8244-A01F-4E04-BCEB-98099F346985}" type="pres">
      <dgm:prSet presAssocID="{BB8B7C70-06A1-4B0A-A933-A5DB043A41A7}" presName="accentRepeatNode" presStyleLbl="solidFgAcc1" presStyleIdx="2" presStyleCnt="6"/>
      <dgm:spPr/>
      <dgm:t>
        <a:bodyPr/>
        <a:lstStyle/>
        <a:p>
          <a:endParaRPr lang="tr-TR"/>
        </a:p>
      </dgm:t>
    </dgm:pt>
    <dgm:pt modelId="{B851F0D7-4E5D-409B-BA95-F085FE9BE6C5}" type="pres">
      <dgm:prSet presAssocID="{05A30F07-7198-458B-96A6-F51B1ECBAD73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308C650-7CF3-4574-BB78-5B5360CBCC26}" type="pres">
      <dgm:prSet presAssocID="{05A30F07-7198-458B-96A6-F51B1ECBAD73}" presName="accent_4" presStyleCnt="0"/>
      <dgm:spPr/>
      <dgm:t>
        <a:bodyPr/>
        <a:lstStyle/>
        <a:p>
          <a:endParaRPr lang="tr-TR"/>
        </a:p>
      </dgm:t>
    </dgm:pt>
    <dgm:pt modelId="{0CCE229E-FE9F-4EDD-8D17-854370AB4F5D}" type="pres">
      <dgm:prSet presAssocID="{05A30F07-7198-458B-96A6-F51B1ECBAD73}" presName="accentRepeatNode" presStyleLbl="solidFgAcc1" presStyleIdx="3" presStyleCnt="6"/>
      <dgm:spPr/>
      <dgm:t>
        <a:bodyPr/>
        <a:lstStyle/>
        <a:p>
          <a:endParaRPr lang="tr-TR"/>
        </a:p>
      </dgm:t>
    </dgm:pt>
    <dgm:pt modelId="{A00A3CB8-6C80-4558-B418-009DB2B736C3}" type="pres">
      <dgm:prSet presAssocID="{B160FFA3-0920-4463-BBF6-4783EF22BEC9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76972F-9428-469A-B679-FAC28F1889F0}" type="pres">
      <dgm:prSet presAssocID="{B160FFA3-0920-4463-BBF6-4783EF22BEC9}" presName="accent_5" presStyleCnt="0"/>
      <dgm:spPr/>
      <dgm:t>
        <a:bodyPr/>
        <a:lstStyle/>
        <a:p>
          <a:endParaRPr lang="tr-TR"/>
        </a:p>
      </dgm:t>
    </dgm:pt>
    <dgm:pt modelId="{22AAF5B0-66CB-4C0D-AA85-DDEACB98AF64}" type="pres">
      <dgm:prSet presAssocID="{B160FFA3-0920-4463-BBF6-4783EF22BEC9}" presName="accentRepeatNode" presStyleLbl="solidFgAcc1" presStyleIdx="4" presStyleCnt="6"/>
      <dgm:spPr/>
      <dgm:t>
        <a:bodyPr/>
        <a:lstStyle/>
        <a:p>
          <a:endParaRPr lang="tr-TR"/>
        </a:p>
      </dgm:t>
    </dgm:pt>
    <dgm:pt modelId="{49BE937C-7324-4B4D-AED3-9C47CC5395D1}" type="pres">
      <dgm:prSet presAssocID="{40A7FE6A-0E0E-4DB1-8708-B2F79F938813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AFB3C41-947F-4F71-85AD-3568AD4F8586}" type="pres">
      <dgm:prSet presAssocID="{40A7FE6A-0E0E-4DB1-8708-B2F79F938813}" presName="accent_6" presStyleCnt="0"/>
      <dgm:spPr/>
      <dgm:t>
        <a:bodyPr/>
        <a:lstStyle/>
        <a:p>
          <a:endParaRPr lang="tr-TR"/>
        </a:p>
      </dgm:t>
    </dgm:pt>
    <dgm:pt modelId="{4531F3D8-F3DB-46EC-A486-54D51B3E9C80}" type="pres">
      <dgm:prSet presAssocID="{40A7FE6A-0E0E-4DB1-8708-B2F79F938813}" presName="accentRepeatNode" presStyleLbl="solidFgAcc1" presStyleIdx="5" presStyleCnt="6"/>
      <dgm:spPr/>
      <dgm:t>
        <a:bodyPr/>
        <a:lstStyle/>
        <a:p>
          <a:endParaRPr lang="tr-TR"/>
        </a:p>
      </dgm:t>
    </dgm:pt>
  </dgm:ptLst>
  <dgm:cxnLst>
    <dgm:cxn modelId="{B9E01AF9-EE56-4BFB-8770-5F5699317C49}" type="presOf" srcId="{07A23616-114B-4DF5-864D-B664596B0953}" destId="{AE5020A7-67A4-479C-8522-FCFEE47F0626}" srcOrd="0" destOrd="0" presId="urn:microsoft.com/office/officeart/2008/layout/VerticalCurvedList"/>
    <dgm:cxn modelId="{3EF0408A-58BA-471A-8CBA-26E2B329CEBB}" type="presOf" srcId="{40A7FE6A-0E0E-4DB1-8708-B2F79F938813}" destId="{49BE937C-7324-4B4D-AED3-9C47CC5395D1}" srcOrd="0" destOrd="0" presId="urn:microsoft.com/office/officeart/2008/layout/VerticalCurvedList"/>
    <dgm:cxn modelId="{4BC306BB-E9B9-4545-AAE1-8DF854352E0D}" srcId="{E69DF83B-A2D8-4940-AA8D-E6E778565D98}" destId="{07A23616-114B-4DF5-864D-B664596B0953}" srcOrd="1" destOrd="0" parTransId="{90FCB8DB-32DE-4BEA-AEA8-8EB1BA426807}" sibTransId="{A35ACD53-2102-4062-AE0A-229C39A5EBA1}"/>
    <dgm:cxn modelId="{8FBE56DF-1B67-4160-A0F1-B8540087952F}" srcId="{E69DF83B-A2D8-4940-AA8D-E6E778565D98}" destId="{40A7FE6A-0E0E-4DB1-8708-B2F79F938813}" srcOrd="5" destOrd="0" parTransId="{4957310B-DE28-44A9-8182-0F61D82DFFFB}" sibTransId="{66123CF8-EAAE-4E51-83B9-2AE7ABB10D51}"/>
    <dgm:cxn modelId="{656F0AB5-A5B1-4A50-A9FC-75697FCBB9A0}" srcId="{E69DF83B-A2D8-4940-AA8D-E6E778565D98}" destId="{B02CBB6A-02EC-4407-8269-2C8B3B06166B}" srcOrd="0" destOrd="0" parTransId="{8104671F-32C0-4501-A49F-49FE74B6115C}" sibTransId="{D76B9216-7408-44D6-B110-7D1032407297}"/>
    <dgm:cxn modelId="{6C0C818D-963B-49D8-A0FF-64DE9C400336}" srcId="{E69DF83B-A2D8-4940-AA8D-E6E778565D98}" destId="{B160FFA3-0920-4463-BBF6-4783EF22BEC9}" srcOrd="4" destOrd="0" parTransId="{25E17687-9263-4C2C-91F6-34B5DEFFDCAF}" sibTransId="{C3CC6220-286B-4F1A-A50E-B2B4CCFF3D65}"/>
    <dgm:cxn modelId="{053B44DB-0F56-4FA9-9F50-5E599A85930A}" srcId="{E69DF83B-A2D8-4940-AA8D-E6E778565D98}" destId="{BB8B7C70-06A1-4B0A-A933-A5DB043A41A7}" srcOrd="2" destOrd="0" parTransId="{170BEF19-7EA0-4E16-A03D-A20B64F35599}" sibTransId="{B6F2E4BF-4CAA-46F8-A9E5-E44E0D187430}"/>
    <dgm:cxn modelId="{A2F738E2-1C9A-49C2-9DE0-DF4ECF312E96}" type="presOf" srcId="{B02CBB6A-02EC-4407-8269-2C8B3B06166B}" destId="{7D850CF9-6AE2-462D-B795-CE65B57A951F}" srcOrd="0" destOrd="0" presId="urn:microsoft.com/office/officeart/2008/layout/VerticalCurvedList"/>
    <dgm:cxn modelId="{7B8E8FD1-F21E-4F10-BBC2-352319ABA917}" type="presOf" srcId="{BB8B7C70-06A1-4B0A-A933-A5DB043A41A7}" destId="{D46800F6-4F40-44A9-A16D-E8E8E75A8795}" srcOrd="0" destOrd="0" presId="urn:microsoft.com/office/officeart/2008/layout/VerticalCurvedList"/>
    <dgm:cxn modelId="{FAD84AEA-00DD-45B9-8D5F-7506D49426CC}" type="presOf" srcId="{05A30F07-7198-458B-96A6-F51B1ECBAD73}" destId="{B851F0D7-4E5D-409B-BA95-F085FE9BE6C5}" srcOrd="0" destOrd="0" presId="urn:microsoft.com/office/officeart/2008/layout/VerticalCurvedList"/>
    <dgm:cxn modelId="{A8A807EF-33B3-46B9-9802-D3487205504B}" type="presOf" srcId="{B160FFA3-0920-4463-BBF6-4783EF22BEC9}" destId="{A00A3CB8-6C80-4558-B418-009DB2B736C3}" srcOrd="0" destOrd="0" presId="urn:microsoft.com/office/officeart/2008/layout/VerticalCurvedList"/>
    <dgm:cxn modelId="{AFC80D63-6903-4509-9455-434C7D1F0FB6}" type="presOf" srcId="{E69DF83B-A2D8-4940-AA8D-E6E778565D98}" destId="{7A9A407F-8EF7-4EB6-AE50-A11505AC682A}" srcOrd="0" destOrd="0" presId="urn:microsoft.com/office/officeart/2008/layout/VerticalCurvedList"/>
    <dgm:cxn modelId="{A617273C-377A-4162-AE19-435618AF8AFA}" type="presOf" srcId="{D76B9216-7408-44D6-B110-7D1032407297}" destId="{781E947E-BEA6-4F98-9AFE-2E22CB2DE624}" srcOrd="0" destOrd="0" presId="urn:microsoft.com/office/officeart/2008/layout/VerticalCurvedList"/>
    <dgm:cxn modelId="{E50259BF-40EF-447F-9398-5A5007485A3A}" srcId="{E69DF83B-A2D8-4940-AA8D-E6E778565D98}" destId="{05A30F07-7198-458B-96A6-F51B1ECBAD73}" srcOrd="3" destOrd="0" parTransId="{2C450669-38F6-4A2E-8FD6-14F4FD9E3D49}" sibTransId="{CB7E2570-F0BE-4570-814B-956CF63E3A89}"/>
    <dgm:cxn modelId="{3FC6B20A-90E5-4B2B-A111-1BF7DCB4EDDB}" type="presParOf" srcId="{7A9A407F-8EF7-4EB6-AE50-A11505AC682A}" destId="{8167F0F5-81E2-4E86-B62A-375402ACDFC5}" srcOrd="0" destOrd="0" presId="urn:microsoft.com/office/officeart/2008/layout/VerticalCurvedList"/>
    <dgm:cxn modelId="{916A9AF4-8467-4864-B053-3BF026B7EC3B}" type="presParOf" srcId="{8167F0F5-81E2-4E86-B62A-375402ACDFC5}" destId="{0899F8BD-4B9C-482B-BCEF-2673CE0E3056}" srcOrd="0" destOrd="0" presId="urn:microsoft.com/office/officeart/2008/layout/VerticalCurvedList"/>
    <dgm:cxn modelId="{5332DC67-1CCF-4C7B-99FB-85493635B761}" type="presParOf" srcId="{0899F8BD-4B9C-482B-BCEF-2673CE0E3056}" destId="{0B9EF2D3-DBB0-4E3A-8AFF-3E4DCF09FB03}" srcOrd="0" destOrd="0" presId="urn:microsoft.com/office/officeart/2008/layout/VerticalCurvedList"/>
    <dgm:cxn modelId="{F02AA0E0-DF37-4811-B631-A6D32A4F800C}" type="presParOf" srcId="{0899F8BD-4B9C-482B-BCEF-2673CE0E3056}" destId="{781E947E-BEA6-4F98-9AFE-2E22CB2DE624}" srcOrd="1" destOrd="0" presId="urn:microsoft.com/office/officeart/2008/layout/VerticalCurvedList"/>
    <dgm:cxn modelId="{2656F693-60FA-4C0C-9166-2234F1B06FC8}" type="presParOf" srcId="{0899F8BD-4B9C-482B-BCEF-2673CE0E3056}" destId="{5D300BDB-F11C-459C-87C6-A9AA00C35559}" srcOrd="2" destOrd="0" presId="urn:microsoft.com/office/officeart/2008/layout/VerticalCurvedList"/>
    <dgm:cxn modelId="{1C51F128-AAD0-41BB-89D8-2698055ABAAA}" type="presParOf" srcId="{0899F8BD-4B9C-482B-BCEF-2673CE0E3056}" destId="{49B0070C-E555-4651-9661-3ED5CBFF1C20}" srcOrd="3" destOrd="0" presId="urn:microsoft.com/office/officeart/2008/layout/VerticalCurvedList"/>
    <dgm:cxn modelId="{138A82A7-7C6B-46FE-966A-E15C57B363B9}" type="presParOf" srcId="{8167F0F5-81E2-4E86-B62A-375402ACDFC5}" destId="{7D850CF9-6AE2-462D-B795-CE65B57A951F}" srcOrd="1" destOrd="0" presId="urn:microsoft.com/office/officeart/2008/layout/VerticalCurvedList"/>
    <dgm:cxn modelId="{DFDF27F3-4BED-4190-B8AD-F6046D827C6F}" type="presParOf" srcId="{8167F0F5-81E2-4E86-B62A-375402ACDFC5}" destId="{DA2EF37F-87B9-4AEB-A42A-F1244567AFF8}" srcOrd="2" destOrd="0" presId="urn:microsoft.com/office/officeart/2008/layout/VerticalCurvedList"/>
    <dgm:cxn modelId="{38F42885-C47D-4E40-B403-41717894544C}" type="presParOf" srcId="{DA2EF37F-87B9-4AEB-A42A-F1244567AFF8}" destId="{44D52B16-3A9A-4277-A3D9-019C42E98982}" srcOrd="0" destOrd="0" presId="urn:microsoft.com/office/officeart/2008/layout/VerticalCurvedList"/>
    <dgm:cxn modelId="{7ADBAE62-487B-498E-8F2E-4024BD45C374}" type="presParOf" srcId="{8167F0F5-81E2-4E86-B62A-375402ACDFC5}" destId="{AE5020A7-67A4-479C-8522-FCFEE47F0626}" srcOrd="3" destOrd="0" presId="urn:microsoft.com/office/officeart/2008/layout/VerticalCurvedList"/>
    <dgm:cxn modelId="{4EF253BC-07FF-4188-96F2-9A545018357B}" type="presParOf" srcId="{8167F0F5-81E2-4E86-B62A-375402ACDFC5}" destId="{DA162B26-26BB-432A-AA51-E6FE06EFD9F8}" srcOrd="4" destOrd="0" presId="urn:microsoft.com/office/officeart/2008/layout/VerticalCurvedList"/>
    <dgm:cxn modelId="{98778846-6ECB-4085-B9B8-36F1E6E097A4}" type="presParOf" srcId="{DA162B26-26BB-432A-AA51-E6FE06EFD9F8}" destId="{6C8A0DDB-7897-45D5-AB41-5EC1F639F900}" srcOrd="0" destOrd="0" presId="urn:microsoft.com/office/officeart/2008/layout/VerticalCurvedList"/>
    <dgm:cxn modelId="{F99DB414-57EE-46E5-A6B2-D11883C01549}" type="presParOf" srcId="{8167F0F5-81E2-4E86-B62A-375402ACDFC5}" destId="{D46800F6-4F40-44A9-A16D-E8E8E75A8795}" srcOrd="5" destOrd="0" presId="urn:microsoft.com/office/officeart/2008/layout/VerticalCurvedList"/>
    <dgm:cxn modelId="{5E34E110-13A0-4E12-926E-935F0FF44A78}" type="presParOf" srcId="{8167F0F5-81E2-4E86-B62A-375402ACDFC5}" destId="{22E9A73C-DBED-49BB-95F1-E64DB2374A2C}" srcOrd="6" destOrd="0" presId="urn:microsoft.com/office/officeart/2008/layout/VerticalCurvedList"/>
    <dgm:cxn modelId="{D967DD9D-BFED-44EE-8B36-3D45662C8F28}" type="presParOf" srcId="{22E9A73C-DBED-49BB-95F1-E64DB2374A2C}" destId="{315F8244-A01F-4E04-BCEB-98099F346985}" srcOrd="0" destOrd="0" presId="urn:microsoft.com/office/officeart/2008/layout/VerticalCurvedList"/>
    <dgm:cxn modelId="{A1111DE2-4265-4128-9FC0-959D80D69EAF}" type="presParOf" srcId="{8167F0F5-81E2-4E86-B62A-375402ACDFC5}" destId="{B851F0D7-4E5D-409B-BA95-F085FE9BE6C5}" srcOrd="7" destOrd="0" presId="urn:microsoft.com/office/officeart/2008/layout/VerticalCurvedList"/>
    <dgm:cxn modelId="{1B87B8BB-3AE4-4B1A-B936-B6FC6F6AA549}" type="presParOf" srcId="{8167F0F5-81E2-4E86-B62A-375402ACDFC5}" destId="{3308C650-7CF3-4574-BB78-5B5360CBCC26}" srcOrd="8" destOrd="0" presId="urn:microsoft.com/office/officeart/2008/layout/VerticalCurvedList"/>
    <dgm:cxn modelId="{C43A746B-9523-4B59-82CC-72D8F1970B29}" type="presParOf" srcId="{3308C650-7CF3-4574-BB78-5B5360CBCC26}" destId="{0CCE229E-FE9F-4EDD-8D17-854370AB4F5D}" srcOrd="0" destOrd="0" presId="urn:microsoft.com/office/officeart/2008/layout/VerticalCurvedList"/>
    <dgm:cxn modelId="{FD14AF71-AA83-4F49-AE52-0693B539B11C}" type="presParOf" srcId="{8167F0F5-81E2-4E86-B62A-375402ACDFC5}" destId="{A00A3CB8-6C80-4558-B418-009DB2B736C3}" srcOrd="9" destOrd="0" presId="urn:microsoft.com/office/officeart/2008/layout/VerticalCurvedList"/>
    <dgm:cxn modelId="{F29DB9C8-9F9F-432B-AD35-EE5B0C24EEC3}" type="presParOf" srcId="{8167F0F5-81E2-4E86-B62A-375402ACDFC5}" destId="{BE76972F-9428-469A-B679-FAC28F1889F0}" srcOrd="10" destOrd="0" presId="urn:microsoft.com/office/officeart/2008/layout/VerticalCurvedList"/>
    <dgm:cxn modelId="{6AA6FDD2-1146-4CBB-9480-A45028C2EE67}" type="presParOf" srcId="{BE76972F-9428-469A-B679-FAC28F1889F0}" destId="{22AAF5B0-66CB-4C0D-AA85-DDEACB98AF64}" srcOrd="0" destOrd="0" presId="urn:microsoft.com/office/officeart/2008/layout/VerticalCurvedList"/>
    <dgm:cxn modelId="{3832A487-A33B-4F7E-B85C-D6CFE7B4785D}" type="presParOf" srcId="{8167F0F5-81E2-4E86-B62A-375402ACDFC5}" destId="{49BE937C-7324-4B4D-AED3-9C47CC5395D1}" srcOrd="11" destOrd="0" presId="urn:microsoft.com/office/officeart/2008/layout/VerticalCurvedList"/>
    <dgm:cxn modelId="{E9B319E1-67FF-4DDB-B68B-E66985DB843B}" type="presParOf" srcId="{8167F0F5-81E2-4E86-B62A-375402ACDFC5}" destId="{5AFB3C41-947F-4F71-85AD-3568AD4F8586}" srcOrd="12" destOrd="0" presId="urn:microsoft.com/office/officeart/2008/layout/VerticalCurvedList"/>
    <dgm:cxn modelId="{1FC99723-1A97-4514-850C-A2431FCF6032}" type="presParOf" srcId="{5AFB3C41-947F-4F71-85AD-3568AD4F8586}" destId="{4531F3D8-F3DB-46EC-A486-54D51B3E9C8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5D493E1-86B6-4EBA-A434-0C8A0F2DAEE5}" type="doc">
      <dgm:prSet loTypeId="urn:microsoft.com/office/officeart/2005/8/layout/vList2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6BA4D0A3-7E92-4957-917F-37622C73CC52}">
      <dgm:prSet/>
      <dgm:spPr/>
      <dgm:t>
        <a:bodyPr/>
        <a:lstStyle/>
        <a:p>
          <a:pPr rtl="0"/>
          <a:r>
            <a:rPr lang="tr-TR" smtClean="0"/>
            <a:t>Denetim İşleri/Denetim Görevlisi</a:t>
          </a:r>
          <a:endParaRPr lang="tr-TR" dirty="0"/>
        </a:p>
      </dgm:t>
    </dgm:pt>
    <dgm:pt modelId="{DA1A0092-CE6F-418A-B562-42383484CE23}" type="parTrans" cxnId="{F9607179-275A-4266-B577-F3399FEB4AE1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AC666365-728B-4FB8-8FBA-50F9601FACD6}" type="sibTrans" cxnId="{F9607179-275A-4266-B577-F3399FEB4AE1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A43F3E9A-110E-43D0-8B1C-C56FE6AF0745}">
      <dgm:prSet custT="1"/>
      <dgm:spPr/>
      <dgm:t>
        <a:bodyPr/>
        <a:lstStyle/>
        <a:p>
          <a:pPr rtl="0"/>
          <a:r>
            <a:rPr lang="tr-TR" sz="2000" dirty="0" smtClean="0"/>
            <a:t>Muayene Kabul İşlemleri/Komisyon Üyeleri</a:t>
          </a:r>
          <a:endParaRPr lang="tr-TR" sz="2000" dirty="0"/>
        </a:p>
      </dgm:t>
    </dgm:pt>
    <dgm:pt modelId="{87726CE3-A5CB-4130-BCCC-684A2047D1D5}" type="sibTrans" cxnId="{617C243B-5AD6-4C35-9C7F-EFCA50EC2E1F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22D6F7BF-11AD-4B5C-B95C-0452D3A39B17}" type="parTrans" cxnId="{617C243B-5AD6-4C35-9C7F-EFCA50EC2E1F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24C47429-F6D1-4E95-826E-BD73CE3D86B8}">
      <dgm:prSet/>
      <dgm:spPr/>
      <dgm:t>
        <a:bodyPr/>
        <a:lstStyle/>
        <a:p>
          <a:r>
            <a:rPr lang="tr-TR" smtClean="0"/>
            <a:t>Destekleme İşleri/Destekleme Görevlisi</a:t>
          </a:r>
          <a:endParaRPr lang="tr-TR" dirty="0"/>
        </a:p>
      </dgm:t>
    </dgm:pt>
    <dgm:pt modelId="{2C7AEB8D-D0E5-4265-A63A-D1BDBD09C561}" type="parTrans" cxnId="{03112308-3711-40F4-9C8C-A78431EBCB52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ED850BF2-D8D3-42CE-9FF3-D8E3AF0A592F}" type="sibTrans" cxnId="{03112308-3711-40F4-9C8C-A78431EBCB52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E046FC58-45EB-41C2-9227-9B7A1E822408}">
      <dgm:prSet/>
      <dgm:spPr/>
      <dgm:t>
        <a:bodyPr/>
        <a:lstStyle/>
        <a:p>
          <a:r>
            <a:rPr lang="tr-TR" smtClean="0"/>
            <a:t>Mal ve Hizmet Alımı/Satınalma Görevlisi</a:t>
          </a:r>
          <a:endParaRPr lang="tr-TR" dirty="0"/>
        </a:p>
      </dgm:t>
    </dgm:pt>
    <dgm:pt modelId="{A15257A7-A959-4308-8B65-A8DF742B35C2}" type="parTrans" cxnId="{816F0B6F-9059-4027-9AD0-5E73369FA339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9DF33C30-C8D7-410B-919A-7AE5F2699881}" type="sibTrans" cxnId="{816F0B6F-9059-4027-9AD0-5E73369FA339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D993DD41-35CF-4008-AA96-D7897E177098}">
      <dgm:prSet/>
      <dgm:spPr/>
      <dgm:t>
        <a:bodyPr/>
        <a:lstStyle/>
        <a:p>
          <a:r>
            <a:rPr lang="tr-TR" smtClean="0"/>
            <a:t>Bütçenin Hazırlanması ve uygulanması/Bütçe Görevlisi</a:t>
          </a:r>
          <a:endParaRPr lang="tr-TR" dirty="0"/>
        </a:p>
      </dgm:t>
    </dgm:pt>
    <dgm:pt modelId="{DCAFE463-3C7B-4DB9-B954-86DA8BF2100A}" type="parTrans" cxnId="{2D36C2E7-EA77-42C1-A691-F97B9A7E6ACA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AE457910-96C3-4412-8F14-99128B03A82B}" type="sibTrans" cxnId="{2D36C2E7-EA77-42C1-A691-F97B9A7E6ACA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141C832F-A80F-4774-AC59-7A8D7DF7FF78}">
      <dgm:prSet/>
      <dgm:spPr/>
      <dgm:t>
        <a:bodyPr/>
        <a:lstStyle/>
        <a:p>
          <a:r>
            <a:rPr lang="tr-TR" smtClean="0"/>
            <a:t>Stratejik Plan-performans programı/plan program görevlisi</a:t>
          </a:r>
          <a:endParaRPr lang="tr-TR" dirty="0"/>
        </a:p>
      </dgm:t>
    </dgm:pt>
    <dgm:pt modelId="{301B4704-3362-434E-B77D-8C6B7E9F76F0}" type="parTrans" cxnId="{143B7E63-4A1B-49F7-8330-7147C5AFF143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5289F50C-9CAF-4595-9779-71A22C8AB899}" type="sibTrans" cxnId="{143B7E63-4A1B-49F7-8330-7147C5AFF143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609DDD53-0BA4-4B9A-A77D-6B13C3AD4DE7}">
      <dgm:prSet/>
      <dgm:spPr/>
      <dgm:t>
        <a:bodyPr/>
        <a:lstStyle/>
        <a:p>
          <a:r>
            <a:rPr lang="tr-TR" smtClean="0"/>
            <a:t>Bilgi İşlem Güvenlik işleri/Bilgi İşlem Görevlisi(IT Görevlisi)</a:t>
          </a:r>
          <a:endParaRPr lang="tr-TR" dirty="0"/>
        </a:p>
      </dgm:t>
    </dgm:pt>
    <dgm:pt modelId="{0645FD36-E9BB-4D67-9294-7A9DF0AE7EC0}" type="parTrans" cxnId="{6DF59A7F-F290-400C-AF76-FBBEFF45D1B4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2CF85FA8-F5C8-4C96-96FF-BFE8909BE133}" type="sibTrans" cxnId="{6DF59A7F-F290-400C-AF76-FBBEFF45D1B4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BDE36F21-E4EC-4510-807D-726F43C9DB89}">
      <dgm:prSet/>
      <dgm:spPr/>
      <dgm:t>
        <a:bodyPr/>
        <a:lstStyle/>
        <a:p>
          <a:r>
            <a:rPr lang="tr-TR" smtClean="0"/>
            <a:t>Çiftçi Kayıt İşlemleri/ÇKS Görevlisi</a:t>
          </a:r>
          <a:endParaRPr lang="tr-TR" dirty="0"/>
        </a:p>
      </dgm:t>
    </dgm:pt>
    <dgm:pt modelId="{2A5B5E24-1AE7-493A-A334-FE78FD9E2EE7}" type="parTrans" cxnId="{488B5894-05C1-4599-9C5B-17A00774B7A4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E13426FB-5D54-4776-9B20-8F8CFF93E08B}" type="sibTrans" cxnId="{488B5894-05C1-4599-9C5B-17A00774B7A4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5319E98D-6529-47C6-A8B0-723F0FB6C811}" type="pres">
      <dgm:prSet presAssocID="{15D493E1-86B6-4EBA-A434-0C8A0F2DAE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7BAA2C0-F104-4183-9845-ECA051CC6079}" type="pres">
      <dgm:prSet presAssocID="{A43F3E9A-110E-43D0-8B1C-C56FE6AF0745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96CA81-7EBF-43AE-B8EB-B302CA19BF6F}" type="pres">
      <dgm:prSet presAssocID="{87726CE3-A5CB-4130-BCCC-684A2047D1D5}" presName="spacer" presStyleCnt="0"/>
      <dgm:spPr/>
      <dgm:t>
        <a:bodyPr/>
        <a:lstStyle/>
        <a:p>
          <a:endParaRPr lang="tr-TR"/>
        </a:p>
      </dgm:t>
    </dgm:pt>
    <dgm:pt modelId="{C4A499CC-4568-4BB5-AA4E-E8A1B41B056C}" type="pres">
      <dgm:prSet presAssocID="{6BA4D0A3-7E92-4957-917F-37622C73CC52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ABA73A6-2302-41F0-87F7-C50A9208C402}" type="pres">
      <dgm:prSet presAssocID="{AC666365-728B-4FB8-8FBA-50F9601FACD6}" presName="spacer" presStyleCnt="0"/>
      <dgm:spPr/>
      <dgm:t>
        <a:bodyPr/>
        <a:lstStyle/>
        <a:p>
          <a:endParaRPr lang="tr-TR"/>
        </a:p>
      </dgm:t>
    </dgm:pt>
    <dgm:pt modelId="{26BC9FAB-FFD0-4D4C-9B6A-7CC68FD3E803}" type="pres">
      <dgm:prSet presAssocID="{24C47429-F6D1-4E95-826E-BD73CE3D86B8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DBDBF3-7E97-4123-BD8D-C02D7393CBCB}" type="pres">
      <dgm:prSet presAssocID="{ED850BF2-D8D3-42CE-9FF3-D8E3AF0A592F}" presName="spacer" presStyleCnt="0"/>
      <dgm:spPr/>
      <dgm:t>
        <a:bodyPr/>
        <a:lstStyle/>
        <a:p>
          <a:endParaRPr lang="tr-TR"/>
        </a:p>
      </dgm:t>
    </dgm:pt>
    <dgm:pt modelId="{A9A2FA12-49D6-4462-9DA6-B4F3F43D7743}" type="pres">
      <dgm:prSet presAssocID="{BDE36F21-E4EC-4510-807D-726F43C9DB8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C53BA7A-0BD5-43C4-B659-F51E5452FBEE}" type="pres">
      <dgm:prSet presAssocID="{E13426FB-5D54-4776-9B20-8F8CFF93E08B}" presName="spacer" presStyleCnt="0"/>
      <dgm:spPr/>
      <dgm:t>
        <a:bodyPr/>
        <a:lstStyle/>
        <a:p>
          <a:endParaRPr lang="tr-TR"/>
        </a:p>
      </dgm:t>
    </dgm:pt>
    <dgm:pt modelId="{107D2A96-AF93-4899-84AB-14A4BFA9D3C6}" type="pres">
      <dgm:prSet presAssocID="{E046FC58-45EB-41C2-9227-9B7A1E822408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CE7856C-A1CC-4DEE-8758-8EB43810B9A7}" type="pres">
      <dgm:prSet presAssocID="{9DF33C30-C8D7-410B-919A-7AE5F2699881}" presName="spacer" presStyleCnt="0"/>
      <dgm:spPr/>
      <dgm:t>
        <a:bodyPr/>
        <a:lstStyle/>
        <a:p>
          <a:endParaRPr lang="tr-TR"/>
        </a:p>
      </dgm:t>
    </dgm:pt>
    <dgm:pt modelId="{4474AB2A-EC09-4CD6-BE17-A45ABA195617}" type="pres">
      <dgm:prSet presAssocID="{D993DD41-35CF-4008-AA96-D7897E177098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6113795-47EE-4092-B792-547FC462517B}" type="pres">
      <dgm:prSet presAssocID="{AE457910-96C3-4412-8F14-99128B03A82B}" presName="spacer" presStyleCnt="0"/>
      <dgm:spPr/>
      <dgm:t>
        <a:bodyPr/>
        <a:lstStyle/>
        <a:p>
          <a:endParaRPr lang="tr-TR"/>
        </a:p>
      </dgm:t>
    </dgm:pt>
    <dgm:pt modelId="{244304A5-C08F-4EB9-A5A8-DD62514C643D}" type="pres">
      <dgm:prSet presAssocID="{141C832F-A80F-4774-AC59-7A8D7DF7FF78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E766643-4618-4B66-88D4-688803DB89C8}" type="pres">
      <dgm:prSet presAssocID="{5289F50C-9CAF-4595-9779-71A22C8AB899}" presName="spacer" presStyleCnt="0"/>
      <dgm:spPr/>
      <dgm:t>
        <a:bodyPr/>
        <a:lstStyle/>
        <a:p>
          <a:endParaRPr lang="tr-TR"/>
        </a:p>
      </dgm:t>
    </dgm:pt>
    <dgm:pt modelId="{7BDB30D6-4FA5-49A8-B6FF-AC2E40DFE360}" type="pres">
      <dgm:prSet presAssocID="{609DDD53-0BA4-4B9A-A77D-6B13C3AD4DE7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D36C2E7-EA77-42C1-A691-F97B9A7E6ACA}" srcId="{15D493E1-86B6-4EBA-A434-0C8A0F2DAEE5}" destId="{D993DD41-35CF-4008-AA96-D7897E177098}" srcOrd="5" destOrd="0" parTransId="{DCAFE463-3C7B-4DB9-B954-86DA8BF2100A}" sibTransId="{AE457910-96C3-4412-8F14-99128B03A82B}"/>
    <dgm:cxn modelId="{0AE57963-6892-4687-A3A7-54A3B1D678FF}" type="presOf" srcId="{E046FC58-45EB-41C2-9227-9B7A1E822408}" destId="{107D2A96-AF93-4899-84AB-14A4BFA9D3C6}" srcOrd="0" destOrd="0" presId="urn:microsoft.com/office/officeart/2005/8/layout/vList2"/>
    <dgm:cxn modelId="{F9607179-275A-4266-B577-F3399FEB4AE1}" srcId="{15D493E1-86B6-4EBA-A434-0C8A0F2DAEE5}" destId="{6BA4D0A3-7E92-4957-917F-37622C73CC52}" srcOrd="1" destOrd="0" parTransId="{DA1A0092-CE6F-418A-B562-42383484CE23}" sibTransId="{AC666365-728B-4FB8-8FBA-50F9601FACD6}"/>
    <dgm:cxn modelId="{617C243B-5AD6-4C35-9C7F-EFCA50EC2E1F}" srcId="{15D493E1-86B6-4EBA-A434-0C8A0F2DAEE5}" destId="{A43F3E9A-110E-43D0-8B1C-C56FE6AF0745}" srcOrd="0" destOrd="0" parTransId="{22D6F7BF-11AD-4B5C-B95C-0452D3A39B17}" sibTransId="{87726CE3-A5CB-4130-BCCC-684A2047D1D5}"/>
    <dgm:cxn modelId="{143B7E63-4A1B-49F7-8330-7147C5AFF143}" srcId="{15D493E1-86B6-4EBA-A434-0C8A0F2DAEE5}" destId="{141C832F-A80F-4774-AC59-7A8D7DF7FF78}" srcOrd="6" destOrd="0" parTransId="{301B4704-3362-434E-B77D-8C6B7E9F76F0}" sibTransId="{5289F50C-9CAF-4595-9779-71A22C8AB899}"/>
    <dgm:cxn modelId="{E3B89F75-9D09-4A9A-A8EA-296EB0D0FCD2}" type="presOf" srcId="{24C47429-F6D1-4E95-826E-BD73CE3D86B8}" destId="{26BC9FAB-FFD0-4D4C-9B6A-7CC68FD3E803}" srcOrd="0" destOrd="0" presId="urn:microsoft.com/office/officeart/2005/8/layout/vList2"/>
    <dgm:cxn modelId="{32D393CF-8680-4522-877E-9D4385A39209}" type="presOf" srcId="{D993DD41-35CF-4008-AA96-D7897E177098}" destId="{4474AB2A-EC09-4CD6-BE17-A45ABA195617}" srcOrd="0" destOrd="0" presId="urn:microsoft.com/office/officeart/2005/8/layout/vList2"/>
    <dgm:cxn modelId="{6DF59A7F-F290-400C-AF76-FBBEFF45D1B4}" srcId="{15D493E1-86B6-4EBA-A434-0C8A0F2DAEE5}" destId="{609DDD53-0BA4-4B9A-A77D-6B13C3AD4DE7}" srcOrd="7" destOrd="0" parTransId="{0645FD36-E9BB-4D67-9294-7A9DF0AE7EC0}" sibTransId="{2CF85FA8-F5C8-4C96-96FF-BFE8909BE133}"/>
    <dgm:cxn modelId="{C1EA91B6-F65C-4240-B90A-FEDC5A4F2E1B}" type="presOf" srcId="{609DDD53-0BA4-4B9A-A77D-6B13C3AD4DE7}" destId="{7BDB30D6-4FA5-49A8-B6FF-AC2E40DFE360}" srcOrd="0" destOrd="0" presId="urn:microsoft.com/office/officeart/2005/8/layout/vList2"/>
    <dgm:cxn modelId="{7CC69120-143D-40C1-80A1-8E24681B1D37}" type="presOf" srcId="{141C832F-A80F-4774-AC59-7A8D7DF7FF78}" destId="{244304A5-C08F-4EB9-A5A8-DD62514C643D}" srcOrd="0" destOrd="0" presId="urn:microsoft.com/office/officeart/2005/8/layout/vList2"/>
    <dgm:cxn modelId="{816F0B6F-9059-4027-9AD0-5E73369FA339}" srcId="{15D493E1-86B6-4EBA-A434-0C8A0F2DAEE5}" destId="{E046FC58-45EB-41C2-9227-9B7A1E822408}" srcOrd="4" destOrd="0" parTransId="{A15257A7-A959-4308-8B65-A8DF742B35C2}" sibTransId="{9DF33C30-C8D7-410B-919A-7AE5F2699881}"/>
    <dgm:cxn modelId="{03112308-3711-40F4-9C8C-A78431EBCB52}" srcId="{15D493E1-86B6-4EBA-A434-0C8A0F2DAEE5}" destId="{24C47429-F6D1-4E95-826E-BD73CE3D86B8}" srcOrd="2" destOrd="0" parTransId="{2C7AEB8D-D0E5-4265-A63A-D1BDBD09C561}" sibTransId="{ED850BF2-D8D3-42CE-9FF3-D8E3AF0A592F}"/>
    <dgm:cxn modelId="{C76BE998-EFC3-436D-B94D-7E1DC31EF473}" type="presOf" srcId="{BDE36F21-E4EC-4510-807D-726F43C9DB89}" destId="{A9A2FA12-49D6-4462-9DA6-B4F3F43D7743}" srcOrd="0" destOrd="0" presId="urn:microsoft.com/office/officeart/2005/8/layout/vList2"/>
    <dgm:cxn modelId="{C70626D5-D9A8-4967-8C9D-B97C01C140F9}" type="presOf" srcId="{6BA4D0A3-7E92-4957-917F-37622C73CC52}" destId="{C4A499CC-4568-4BB5-AA4E-E8A1B41B056C}" srcOrd="0" destOrd="0" presId="urn:microsoft.com/office/officeart/2005/8/layout/vList2"/>
    <dgm:cxn modelId="{A87774E4-D030-4F5C-AEF1-4AA2E0B9A903}" type="presOf" srcId="{A43F3E9A-110E-43D0-8B1C-C56FE6AF0745}" destId="{A7BAA2C0-F104-4183-9845-ECA051CC6079}" srcOrd="0" destOrd="0" presId="urn:microsoft.com/office/officeart/2005/8/layout/vList2"/>
    <dgm:cxn modelId="{68976174-7257-4D92-8369-DEDD694C627F}" type="presOf" srcId="{15D493E1-86B6-4EBA-A434-0C8A0F2DAEE5}" destId="{5319E98D-6529-47C6-A8B0-723F0FB6C811}" srcOrd="0" destOrd="0" presId="urn:microsoft.com/office/officeart/2005/8/layout/vList2"/>
    <dgm:cxn modelId="{488B5894-05C1-4599-9C5B-17A00774B7A4}" srcId="{15D493E1-86B6-4EBA-A434-0C8A0F2DAEE5}" destId="{BDE36F21-E4EC-4510-807D-726F43C9DB89}" srcOrd="3" destOrd="0" parTransId="{2A5B5E24-1AE7-493A-A334-FE78FD9E2EE7}" sibTransId="{E13426FB-5D54-4776-9B20-8F8CFF93E08B}"/>
    <dgm:cxn modelId="{7A9343B6-5169-4A6F-90F7-7A1A0B85A852}" type="presParOf" srcId="{5319E98D-6529-47C6-A8B0-723F0FB6C811}" destId="{A7BAA2C0-F104-4183-9845-ECA051CC6079}" srcOrd="0" destOrd="0" presId="urn:microsoft.com/office/officeart/2005/8/layout/vList2"/>
    <dgm:cxn modelId="{BE719E7D-9835-41B6-B123-04205EC0C919}" type="presParOf" srcId="{5319E98D-6529-47C6-A8B0-723F0FB6C811}" destId="{7F96CA81-7EBF-43AE-B8EB-B302CA19BF6F}" srcOrd="1" destOrd="0" presId="urn:microsoft.com/office/officeart/2005/8/layout/vList2"/>
    <dgm:cxn modelId="{DF61E690-3321-4354-A95A-4A7EC8022B90}" type="presParOf" srcId="{5319E98D-6529-47C6-A8B0-723F0FB6C811}" destId="{C4A499CC-4568-4BB5-AA4E-E8A1B41B056C}" srcOrd="2" destOrd="0" presId="urn:microsoft.com/office/officeart/2005/8/layout/vList2"/>
    <dgm:cxn modelId="{A53D546C-BF7D-414E-A79E-87AC9DBCE955}" type="presParOf" srcId="{5319E98D-6529-47C6-A8B0-723F0FB6C811}" destId="{0ABA73A6-2302-41F0-87F7-C50A9208C402}" srcOrd="3" destOrd="0" presId="urn:microsoft.com/office/officeart/2005/8/layout/vList2"/>
    <dgm:cxn modelId="{2E987D4B-E09F-4C90-9300-109178AF8A03}" type="presParOf" srcId="{5319E98D-6529-47C6-A8B0-723F0FB6C811}" destId="{26BC9FAB-FFD0-4D4C-9B6A-7CC68FD3E803}" srcOrd="4" destOrd="0" presId="urn:microsoft.com/office/officeart/2005/8/layout/vList2"/>
    <dgm:cxn modelId="{E7CB1D6D-AD9E-4E44-9042-43445F9AD76A}" type="presParOf" srcId="{5319E98D-6529-47C6-A8B0-723F0FB6C811}" destId="{6EDBDBF3-7E97-4123-BD8D-C02D7393CBCB}" srcOrd="5" destOrd="0" presId="urn:microsoft.com/office/officeart/2005/8/layout/vList2"/>
    <dgm:cxn modelId="{101119A0-6513-45F5-9250-EB85CF06608E}" type="presParOf" srcId="{5319E98D-6529-47C6-A8B0-723F0FB6C811}" destId="{A9A2FA12-49D6-4462-9DA6-B4F3F43D7743}" srcOrd="6" destOrd="0" presId="urn:microsoft.com/office/officeart/2005/8/layout/vList2"/>
    <dgm:cxn modelId="{A5AF5F60-65C6-4651-BE8B-817F0C9CFEC6}" type="presParOf" srcId="{5319E98D-6529-47C6-A8B0-723F0FB6C811}" destId="{DC53BA7A-0BD5-43C4-B659-F51E5452FBEE}" srcOrd="7" destOrd="0" presId="urn:microsoft.com/office/officeart/2005/8/layout/vList2"/>
    <dgm:cxn modelId="{9DEE15C4-86CC-4BBC-BEC1-D080F30C64FF}" type="presParOf" srcId="{5319E98D-6529-47C6-A8B0-723F0FB6C811}" destId="{107D2A96-AF93-4899-84AB-14A4BFA9D3C6}" srcOrd="8" destOrd="0" presId="urn:microsoft.com/office/officeart/2005/8/layout/vList2"/>
    <dgm:cxn modelId="{8845D7FA-B1AE-4CA4-9586-2464A9E5EA0D}" type="presParOf" srcId="{5319E98D-6529-47C6-A8B0-723F0FB6C811}" destId="{4CE7856C-A1CC-4DEE-8758-8EB43810B9A7}" srcOrd="9" destOrd="0" presId="urn:microsoft.com/office/officeart/2005/8/layout/vList2"/>
    <dgm:cxn modelId="{51444D1F-CC47-43D6-BE2B-AC84D31CDA09}" type="presParOf" srcId="{5319E98D-6529-47C6-A8B0-723F0FB6C811}" destId="{4474AB2A-EC09-4CD6-BE17-A45ABA195617}" srcOrd="10" destOrd="0" presId="urn:microsoft.com/office/officeart/2005/8/layout/vList2"/>
    <dgm:cxn modelId="{87E6621D-732A-424A-9CA3-C2234F6F0243}" type="presParOf" srcId="{5319E98D-6529-47C6-A8B0-723F0FB6C811}" destId="{26113795-47EE-4092-B792-547FC462517B}" srcOrd="11" destOrd="0" presId="urn:microsoft.com/office/officeart/2005/8/layout/vList2"/>
    <dgm:cxn modelId="{E8E0890B-4361-412B-B9DC-FF6E94930CAB}" type="presParOf" srcId="{5319E98D-6529-47C6-A8B0-723F0FB6C811}" destId="{244304A5-C08F-4EB9-A5A8-DD62514C643D}" srcOrd="12" destOrd="0" presId="urn:microsoft.com/office/officeart/2005/8/layout/vList2"/>
    <dgm:cxn modelId="{1075CBC3-F92A-4644-8EA9-13E3DA0E818C}" type="presParOf" srcId="{5319E98D-6529-47C6-A8B0-723F0FB6C811}" destId="{0E766643-4618-4B66-88D4-688803DB89C8}" srcOrd="13" destOrd="0" presId="urn:microsoft.com/office/officeart/2005/8/layout/vList2"/>
    <dgm:cxn modelId="{2CDDECD8-48E5-45EA-98F0-E193B3DBB557}" type="presParOf" srcId="{5319E98D-6529-47C6-A8B0-723F0FB6C811}" destId="{7BDB30D6-4FA5-49A8-B6FF-AC2E40DFE360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60A331B-A5D5-4629-86EF-4CA9D07A28C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4B80A6B-D47C-4542-AED7-480808657CB2}">
      <dgm:prSet/>
      <dgm:spPr/>
      <dgm:t>
        <a:bodyPr/>
        <a:lstStyle/>
        <a:p>
          <a:pPr rtl="0"/>
          <a:r>
            <a:rPr lang="tr-TR" b="1" smtClean="0">
              <a:solidFill>
                <a:srgbClr val="FFFFFF"/>
              </a:solidFill>
            </a:rPr>
            <a:t>Kontrol Stratejileri ve Yöntemleri </a:t>
          </a:r>
          <a:endParaRPr lang="tr-TR">
            <a:solidFill>
              <a:srgbClr val="FFFFFF"/>
            </a:solidFill>
          </a:endParaRPr>
        </a:p>
      </dgm:t>
    </dgm:pt>
    <dgm:pt modelId="{E284C53B-28F2-486F-9EF5-15815E5D830E}" type="parTrans" cxnId="{1C6253F6-744D-4618-837C-BDA6808561BE}">
      <dgm:prSet/>
      <dgm:spPr/>
      <dgm:t>
        <a:bodyPr/>
        <a:lstStyle/>
        <a:p>
          <a:endParaRPr lang="tr-TR">
            <a:solidFill>
              <a:srgbClr val="FFFFFF"/>
            </a:solidFill>
          </a:endParaRPr>
        </a:p>
      </dgm:t>
    </dgm:pt>
    <dgm:pt modelId="{5EEF4B1D-3DAB-427B-90BE-F4DF0514058D}" type="sibTrans" cxnId="{1C6253F6-744D-4618-837C-BDA6808561BE}">
      <dgm:prSet/>
      <dgm:spPr/>
      <dgm:t>
        <a:bodyPr/>
        <a:lstStyle/>
        <a:p>
          <a:endParaRPr lang="tr-TR">
            <a:solidFill>
              <a:srgbClr val="FFFFFF"/>
            </a:solidFill>
          </a:endParaRPr>
        </a:p>
      </dgm:t>
    </dgm:pt>
    <dgm:pt modelId="{9D6A426B-8F23-4C83-AE28-B45477A78C5A}">
      <dgm:prSet/>
      <dgm:spPr/>
      <dgm:t>
        <a:bodyPr/>
        <a:lstStyle/>
        <a:p>
          <a:pPr rtl="0"/>
          <a:r>
            <a:rPr lang="tr-TR" b="1" dirty="0" smtClean="0">
              <a:solidFill>
                <a:srgbClr val="FFFFFF"/>
              </a:solidFill>
            </a:rPr>
            <a:t>Prosedürlerin Belirlenmesi ve Değerlendirilmesi</a:t>
          </a:r>
          <a:endParaRPr lang="tr-TR" dirty="0">
            <a:solidFill>
              <a:srgbClr val="FFFFFF"/>
            </a:solidFill>
          </a:endParaRPr>
        </a:p>
      </dgm:t>
    </dgm:pt>
    <dgm:pt modelId="{80360DEA-C029-4D88-AA7D-22EDB094AE45}" type="parTrans" cxnId="{9F50CC0C-C985-47DD-8323-1EEA9394422E}">
      <dgm:prSet/>
      <dgm:spPr/>
      <dgm:t>
        <a:bodyPr/>
        <a:lstStyle/>
        <a:p>
          <a:endParaRPr lang="tr-TR">
            <a:solidFill>
              <a:srgbClr val="FFFFFF"/>
            </a:solidFill>
          </a:endParaRPr>
        </a:p>
      </dgm:t>
    </dgm:pt>
    <dgm:pt modelId="{9511C397-674E-4856-B648-0976950EBFC3}" type="sibTrans" cxnId="{9F50CC0C-C985-47DD-8323-1EEA9394422E}">
      <dgm:prSet/>
      <dgm:spPr/>
      <dgm:t>
        <a:bodyPr/>
        <a:lstStyle/>
        <a:p>
          <a:endParaRPr lang="tr-TR">
            <a:solidFill>
              <a:srgbClr val="FFFFFF"/>
            </a:solidFill>
          </a:endParaRPr>
        </a:p>
      </dgm:t>
    </dgm:pt>
    <dgm:pt modelId="{F1634DE8-AB37-49FE-80A4-486BFB375FA5}">
      <dgm:prSet/>
      <dgm:spPr/>
      <dgm:t>
        <a:bodyPr/>
        <a:lstStyle/>
        <a:p>
          <a:pPr rtl="0"/>
          <a:r>
            <a:rPr lang="tr-TR" b="1" smtClean="0">
              <a:solidFill>
                <a:srgbClr val="FFFFFF"/>
              </a:solidFill>
            </a:rPr>
            <a:t>Hiyerarşik Kontroller</a:t>
          </a:r>
          <a:endParaRPr lang="tr-TR">
            <a:solidFill>
              <a:srgbClr val="FFFFFF"/>
            </a:solidFill>
          </a:endParaRPr>
        </a:p>
      </dgm:t>
    </dgm:pt>
    <dgm:pt modelId="{70A0867A-FE2B-4C65-9C89-8B59550B04ED}" type="parTrans" cxnId="{F8A10517-1C12-425D-9797-4E4790D4DE8C}">
      <dgm:prSet/>
      <dgm:spPr/>
      <dgm:t>
        <a:bodyPr/>
        <a:lstStyle/>
        <a:p>
          <a:endParaRPr lang="tr-TR">
            <a:solidFill>
              <a:srgbClr val="FFFFFF"/>
            </a:solidFill>
          </a:endParaRPr>
        </a:p>
      </dgm:t>
    </dgm:pt>
    <dgm:pt modelId="{7F58FD30-8D25-4179-86B0-3F605609FD7F}" type="sibTrans" cxnId="{F8A10517-1C12-425D-9797-4E4790D4DE8C}">
      <dgm:prSet/>
      <dgm:spPr/>
      <dgm:t>
        <a:bodyPr/>
        <a:lstStyle/>
        <a:p>
          <a:endParaRPr lang="tr-TR">
            <a:solidFill>
              <a:srgbClr val="FFFFFF"/>
            </a:solidFill>
          </a:endParaRPr>
        </a:p>
      </dgm:t>
    </dgm:pt>
    <dgm:pt modelId="{93503886-43CC-46B7-BEFC-6228897CA8B8}">
      <dgm:prSet/>
      <dgm:spPr/>
      <dgm:t>
        <a:bodyPr/>
        <a:lstStyle/>
        <a:p>
          <a:pPr rtl="0"/>
          <a:r>
            <a:rPr lang="tr-TR" b="1" smtClean="0">
              <a:solidFill>
                <a:srgbClr val="FFFFFF"/>
              </a:solidFill>
            </a:rPr>
            <a:t>Görevler Ayrılığı</a:t>
          </a:r>
          <a:endParaRPr lang="tr-TR">
            <a:solidFill>
              <a:srgbClr val="FFFFFF"/>
            </a:solidFill>
          </a:endParaRPr>
        </a:p>
      </dgm:t>
    </dgm:pt>
    <dgm:pt modelId="{7DF43E82-7137-41D6-9008-4A26672A250C}" type="parTrans" cxnId="{CFB45D99-4455-4012-9302-0AB67A280CC1}">
      <dgm:prSet/>
      <dgm:spPr/>
      <dgm:t>
        <a:bodyPr/>
        <a:lstStyle/>
        <a:p>
          <a:endParaRPr lang="tr-TR">
            <a:solidFill>
              <a:srgbClr val="FFFFFF"/>
            </a:solidFill>
          </a:endParaRPr>
        </a:p>
      </dgm:t>
    </dgm:pt>
    <dgm:pt modelId="{F94708E7-C34D-42C3-8673-B2DC2D012C29}" type="sibTrans" cxnId="{CFB45D99-4455-4012-9302-0AB67A280CC1}">
      <dgm:prSet/>
      <dgm:spPr/>
      <dgm:t>
        <a:bodyPr/>
        <a:lstStyle/>
        <a:p>
          <a:endParaRPr lang="tr-TR">
            <a:solidFill>
              <a:srgbClr val="FFFFFF"/>
            </a:solidFill>
          </a:endParaRPr>
        </a:p>
      </dgm:t>
    </dgm:pt>
    <dgm:pt modelId="{A08A0B04-CFAB-4551-9483-4CC00493ADDD}">
      <dgm:prSet/>
      <dgm:spPr/>
      <dgm:t>
        <a:bodyPr/>
        <a:lstStyle/>
        <a:p>
          <a:pPr rtl="0"/>
          <a:r>
            <a:rPr lang="tr-TR" b="1" dirty="0" smtClean="0">
              <a:solidFill>
                <a:srgbClr val="FFFFFF"/>
              </a:solidFill>
            </a:rPr>
            <a:t>Faaliyetlerin Sürekliliği</a:t>
          </a:r>
          <a:endParaRPr lang="tr-TR" dirty="0">
            <a:solidFill>
              <a:srgbClr val="FFFFFF"/>
            </a:solidFill>
          </a:endParaRPr>
        </a:p>
      </dgm:t>
    </dgm:pt>
    <dgm:pt modelId="{C0A0442F-5256-42FF-91E0-7F081ABCCE90}" type="parTrans" cxnId="{6D5114FB-F8FF-4599-B3A0-044F2D5D5E6B}">
      <dgm:prSet/>
      <dgm:spPr/>
      <dgm:t>
        <a:bodyPr/>
        <a:lstStyle/>
        <a:p>
          <a:endParaRPr lang="tr-TR">
            <a:solidFill>
              <a:srgbClr val="FFFFFF"/>
            </a:solidFill>
          </a:endParaRPr>
        </a:p>
      </dgm:t>
    </dgm:pt>
    <dgm:pt modelId="{22FCCF97-7A1B-4A36-97F0-0ED5B295FC5B}" type="sibTrans" cxnId="{6D5114FB-F8FF-4599-B3A0-044F2D5D5E6B}">
      <dgm:prSet/>
      <dgm:spPr/>
      <dgm:t>
        <a:bodyPr/>
        <a:lstStyle/>
        <a:p>
          <a:endParaRPr lang="tr-TR">
            <a:solidFill>
              <a:srgbClr val="FFFFFF"/>
            </a:solidFill>
          </a:endParaRPr>
        </a:p>
      </dgm:t>
    </dgm:pt>
    <dgm:pt modelId="{B35FA116-F722-4BE8-8760-C3FA5DF3AC0E}">
      <dgm:prSet/>
      <dgm:spPr/>
      <dgm:t>
        <a:bodyPr/>
        <a:lstStyle/>
        <a:p>
          <a:r>
            <a:rPr lang="tr-TR" altLang="tr-TR" b="1" dirty="0" smtClean="0">
              <a:solidFill>
                <a:srgbClr val="FFFFFF"/>
              </a:solidFill>
            </a:rPr>
            <a:t>Bilgi Sistemleri Kontrolleri</a:t>
          </a:r>
          <a:endParaRPr lang="tr-TR" altLang="tr-TR" b="1" dirty="0">
            <a:solidFill>
              <a:srgbClr val="FFFFFF"/>
            </a:solidFill>
          </a:endParaRPr>
        </a:p>
      </dgm:t>
    </dgm:pt>
    <dgm:pt modelId="{1A74107A-0136-4FC1-8A45-31D748B3D923}" type="parTrans" cxnId="{07279575-9D4E-4994-87D0-25C3C8CC3F91}">
      <dgm:prSet/>
      <dgm:spPr/>
      <dgm:t>
        <a:bodyPr/>
        <a:lstStyle/>
        <a:p>
          <a:endParaRPr lang="tr-TR"/>
        </a:p>
      </dgm:t>
    </dgm:pt>
    <dgm:pt modelId="{E64A16B4-C41A-447C-B9E4-2B25D52B67BE}" type="sibTrans" cxnId="{07279575-9D4E-4994-87D0-25C3C8CC3F91}">
      <dgm:prSet/>
      <dgm:spPr/>
      <dgm:t>
        <a:bodyPr/>
        <a:lstStyle/>
        <a:p>
          <a:endParaRPr lang="tr-TR"/>
        </a:p>
      </dgm:t>
    </dgm:pt>
    <dgm:pt modelId="{D80CE0A0-3CDC-4281-97E5-D371021A99DB}" type="pres">
      <dgm:prSet presAssocID="{360A331B-A5D5-4629-86EF-4CA9D07A28C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8AFA99F0-DB01-4906-A72D-8EABA20DF4CE}" type="pres">
      <dgm:prSet presAssocID="{84B80A6B-D47C-4542-AED7-480808657CB2}" presName="thickLine" presStyleLbl="alignNode1" presStyleIdx="0" presStyleCnt="6"/>
      <dgm:spPr/>
    </dgm:pt>
    <dgm:pt modelId="{8E53A456-34A1-405D-81CA-DF19F0E891F9}" type="pres">
      <dgm:prSet presAssocID="{84B80A6B-D47C-4542-AED7-480808657CB2}" presName="horz1" presStyleCnt="0"/>
      <dgm:spPr/>
    </dgm:pt>
    <dgm:pt modelId="{C0BA9E7D-2997-40D3-A54D-C33C0FF8F436}" type="pres">
      <dgm:prSet presAssocID="{84B80A6B-D47C-4542-AED7-480808657CB2}" presName="tx1" presStyleLbl="revTx" presStyleIdx="0" presStyleCnt="6"/>
      <dgm:spPr/>
      <dgm:t>
        <a:bodyPr/>
        <a:lstStyle/>
        <a:p>
          <a:endParaRPr lang="tr-TR"/>
        </a:p>
      </dgm:t>
    </dgm:pt>
    <dgm:pt modelId="{CFBCE8FF-735F-4FBD-95F8-86A21123131E}" type="pres">
      <dgm:prSet presAssocID="{84B80A6B-D47C-4542-AED7-480808657CB2}" presName="vert1" presStyleCnt="0"/>
      <dgm:spPr/>
    </dgm:pt>
    <dgm:pt modelId="{9861C27D-C4C4-41F1-BC0A-1800CD3895B7}" type="pres">
      <dgm:prSet presAssocID="{9D6A426B-8F23-4C83-AE28-B45477A78C5A}" presName="thickLine" presStyleLbl="alignNode1" presStyleIdx="1" presStyleCnt="6"/>
      <dgm:spPr/>
    </dgm:pt>
    <dgm:pt modelId="{F8E1B2E7-0EA8-4F9C-8A2B-3A961D4BF215}" type="pres">
      <dgm:prSet presAssocID="{9D6A426B-8F23-4C83-AE28-B45477A78C5A}" presName="horz1" presStyleCnt="0"/>
      <dgm:spPr/>
    </dgm:pt>
    <dgm:pt modelId="{DBA701DE-14FA-44B0-93D5-7B02DC30FB1F}" type="pres">
      <dgm:prSet presAssocID="{9D6A426B-8F23-4C83-AE28-B45477A78C5A}" presName="tx1" presStyleLbl="revTx" presStyleIdx="1" presStyleCnt="6"/>
      <dgm:spPr/>
      <dgm:t>
        <a:bodyPr/>
        <a:lstStyle/>
        <a:p>
          <a:endParaRPr lang="tr-TR"/>
        </a:p>
      </dgm:t>
    </dgm:pt>
    <dgm:pt modelId="{165D71DA-5D71-4AA9-94C5-3A1B1B5509AB}" type="pres">
      <dgm:prSet presAssocID="{9D6A426B-8F23-4C83-AE28-B45477A78C5A}" presName="vert1" presStyleCnt="0"/>
      <dgm:spPr/>
    </dgm:pt>
    <dgm:pt modelId="{6E539A21-BEFC-45F9-BBC0-9229D42353F7}" type="pres">
      <dgm:prSet presAssocID="{F1634DE8-AB37-49FE-80A4-486BFB375FA5}" presName="thickLine" presStyleLbl="alignNode1" presStyleIdx="2" presStyleCnt="6"/>
      <dgm:spPr/>
    </dgm:pt>
    <dgm:pt modelId="{9FB67020-CCCA-4650-A2AD-063345E13DEC}" type="pres">
      <dgm:prSet presAssocID="{F1634DE8-AB37-49FE-80A4-486BFB375FA5}" presName="horz1" presStyleCnt="0"/>
      <dgm:spPr/>
    </dgm:pt>
    <dgm:pt modelId="{A5A9BF34-10EB-408B-B78D-BF4FF47BB40F}" type="pres">
      <dgm:prSet presAssocID="{F1634DE8-AB37-49FE-80A4-486BFB375FA5}" presName="tx1" presStyleLbl="revTx" presStyleIdx="2" presStyleCnt="6"/>
      <dgm:spPr/>
      <dgm:t>
        <a:bodyPr/>
        <a:lstStyle/>
        <a:p>
          <a:endParaRPr lang="tr-TR"/>
        </a:p>
      </dgm:t>
    </dgm:pt>
    <dgm:pt modelId="{824C013C-31F5-48D9-A2A1-50993568A387}" type="pres">
      <dgm:prSet presAssocID="{F1634DE8-AB37-49FE-80A4-486BFB375FA5}" presName="vert1" presStyleCnt="0"/>
      <dgm:spPr/>
    </dgm:pt>
    <dgm:pt modelId="{F58C53BC-E61D-4C1A-9657-B054294BAF7E}" type="pres">
      <dgm:prSet presAssocID="{93503886-43CC-46B7-BEFC-6228897CA8B8}" presName="thickLine" presStyleLbl="alignNode1" presStyleIdx="3" presStyleCnt="6"/>
      <dgm:spPr/>
    </dgm:pt>
    <dgm:pt modelId="{11F3A409-4844-494A-8E4A-2D58509F96A4}" type="pres">
      <dgm:prSet presAssocID="{93503886-43CC-46B7-BEFC-6228897CA8B8}" presName="horz1" presStyleCnt="0"/>
      <dgm:spPr/>
    </dgm:pt>
    <dgm:pt modelId="{4EAC7B0F-269C-423A-940B-63079919A1D7}" type="pres">
      <dgm:prSet presAssocID="{93503886-43CC-46B7-BEFC-6228897CA8B8}" presName="tx1" presStyleLbl="revTx" presStyleIdx="3" presStyleCnt="6"/>
      <dgm:spPr/>
      <dgm:t>
        <a:bodyPr/>
        <a:lstStyle/>
        <a:p>
          <a:endParaRPr lang="tr-TR"/>
        </a:p>
      </dgm:t>
    </dgm:pt>
    <dgm:pt modelId="{46A22DB5-06E1-4F6D-B86F-7F24F79D1D3E}" type="pres">
      <dgm:prSet presAssocID="{93503886-43CC-46B7-BEFC-6228897CA8B8}" presName="vert1" presStyleCnt="0"/>
      <dgm:spPr/>
    </dgm:pt>
    <dgm:pt modelId="{883421EB-2705-49E8-B1BF-305769145943}" type="pres">
      <dgm:prSet presAssocID="{A08A0B04-CFAB-4551-9483-4CC00493ADDD}" presName="thickLine" presStyleLbl="alignNode1" presStyleIdx="4" presStyleCnt="6"/>
      <dgm:spPr/>
    </dgm:pt>
    <dgm:pt modelId="{DC08850D-E1E2-4894-8A8F-7105A8445A41}" type="pres">
      <dgm:prSet presAssocID="{A08A0B04-CFAB-4551-9483-4CC00493ADDD}" presName="horz1" presStyleCnt="0"/>
      <dgm:spPr/>
    </dgm:pt>
    <dgm:pt modelId="{AE1D136B-1E40-4F39-A3DC-9F2BBA2BBC5A}" type="pres">
      <dgm:prSet presAssocID="{A08A0B04-CFAB-4551-9483-4CC00493ADDD}" presName="tx1" presStyleLbl="revTx" presStyleIdx="4" presStyleCnt="6"/>
      <dgm:spPr/>
      <dgm:t>
        <a:bodyPr/>
        <a:lstStyle/>
        <a:p>
          <a:endParaRPr lang="tr-TR"/>
        </a:p>
      </dgm:t>
    </dgm:pt>
    <dgm:pt modelId="{A9846A28-0448-449F-86C5-85293F970D88}" type="pres">
      <dgm:prSet presAssocID="{A08A0B04-CFAB-4551-9483-4CC00493ADDD}" presName="vert1" presStyleCnt="0"/>
      <dgm:spPr/>
    </dgm:pt>
    <dgm:pt modelId="{E07570CC-889C-42DE-AB73-C7ED996A0AC1}" type="pres">
      <dgm:prSet presAssocID="{B35FA116-F722-4BE8-8760-C3FA5DF3AC0E}" presName="thickLine" presStyleLbl="alignNode1" presStyleIdx="5" presStyleCnt="6"/>
      <dgm:spPr/>
    </dgm:pt>
    <dgm:pt modelId="{DF6E61F3-CBB6-4B18-BBCF-82A92695B611}" type="pres">
      <dgm:prSet presAssocID="{B35FA116-F722-4BE8-8760-C3FA5DF3AC0E}" presName="horz1" presStyleCnt="0"/>
      <dgm:spPr/>
    </dgm:pt>
    <dgm:pt modelId="{E3B60D0B-F6B6-421C-B546-392F5758518B}" type="pres">
      <dgm:prSet presAssocID="{B35FA116-F722-4BE8-8760-C3FA5DF3AC0E}" presName="tx1" presStyleLbl="revTx" presStyleIdx="5" presStyleCnt="6"/>
      <dgm:spPr/>
      <dgm:t>
        <a:bodyPr/>
        <a:lstStyle/>
        <a:p>
          <a:endParaRPr lang="tr-TR"/>
        </a:p>
      </dgm:t>
    </dgm:pt>
    <dgm:pt modelId="{807FC225-3440-41D5-8929-0CBB64BB939F}" type="pres">
      <dgm:prSet presAssocID="{B35FA116-F722-4BE8-8760-C3FA5DF3AC0E}" presName="vert1" presStyleCnt="0"/>
      <dgm:spPr/>
    </dgm:pt>
  </dgm:ptLst>
  <dgm:cxnLst>
    <dgm:cxn modelId="{96ABA928-EB93-420C-AA29-24E854D7B9DC}" type="presOf" srcId="{A08A0B04-CFAB-4551-9483-4CC00493ADDD}" destId="{AE1D136B-1E40-4F39-A3DC-9F2BBA2BBC5A}" srcOrd="0" destOrd="0" presId="urn:microsoft.com/office/officeart/2008/layout/LinedList"/>
    <dgm:cxn modelId="{FCE6181D-110E-4AEE-99E2-A743DCE6D312}" type="presOf" srcId="{84B80A6B-D47C-4542-AED7-480808657CB2}" destId="{C0BA9E7D-2997-40D3-A54D-C33C0FF8F436}" srcOrd="0" destOrd="0" presId="urn:microsoft.com/office/officeart/2008/layout/LinedList"/>
    <dgm:cxn modelId="{07279575-9D4E-4994-87D0-25C3C8CC3F91}" srcId="{360A331B-A5D5-4629-86EF-4CA9D07A28C4}" destId="{B35FA116-F722-4BE8-8760-C3FA5DF3AC0E}" srcOrd="5" destOrd="0" parTransId="{1A74107A-0136-4FC1-8A45-31D748B3D923}" sibTransId="{E64A16B4-C41A-447C-B9E4-2B25D52B67BE}"/>
    <dgm:cxn modelId="{F8A10517-1C12-425D-9797-4E4790D4DE8C}" srcId="{360A331B-A5D5-4629-86EF-4CA9D07A28C4}" destId="{F1634DE8-AB37-49FE-80A4-486BFB375FA5}" srcOrd="2" destOrd="0" parTransId="{70A0867A-FE2B-4C65-9C89-8B59550B04ED}" sibTransId="{7F58FD30-8D25-4179-86B0-3F605609FD7F}"/>
    <dgm:cxn modelId="{6D5114FB-F8FF-4599-B3A0-044F2D5D5E6B}" srcId="{360A331B-A5D5-4629-86EF-4CA9D07A28C4}" destId="{A08A0B04-CFAB-4551-9483-4CC00493ADDD}" srcOrd="4" destOrd="0" parTransId="{C0A0442F-5256-42FF-91E0-7F081ABCCE90}" sibTransId="{22FCCF97-7A1B-4A36-97F0-0ED5B295FC5B}"/>
    <dgm:cxn modelId="{B9DD2829-AB72-4F74-BC3F-DFBA1EAAB858}" type="presOf" srcId="{9D6A426B-8F23-4C83-AE28-B45477A78C5A}" destId="{DBA701DE-14FA-44B0-93D5-7B02DC30FB1F}" srcOrd="0" destOrd="0" presId="urn:microsoft.com/office/officeart/2008/layout/LinedList"/>
    <dgm:cxn modelId="{CEA22FFA-38BE-494A-9C94-FAE7F6FEB7D0}" type="presOf" srcId="{93503886-43CC-46B7-BEFC-6228897CA8B8}" destId="{4EAC7B0F-269C-423A-940B-63079919A1D7}" srcOrd="0" destOrd="0" presId="urn:microsoft.com/office/officeart/2008/layout/LinedList"/>
    <dgm:cxn modelId="{CFB45D99-4455-4012-9302-0AB67A280CC1}" srcId="{360A331B-A5D5-4629-86EF-4CA9D07A28C4}" destId="{93503886-43CC-46B7-BEFC-6228897CA8B8}" srcOrd="3" destOrd="0" parTransId="{7DF43E82-7137-41D6-9008-4A26672A250C}" sibTransId="{F94708E7-C34D-42C3-8673-B2DC2D012C29}"/>
    <dgm:cxn modelId="{117FB970-9CBF-474D-B6FF-6D3F90BBF611}" type="presOf" srcId="{360A331B-A5D5-4629-86EF-4CA9D07A28C4}" destId="{D80CE0A0-3CDC-4281-97E5-D371021A99DB}" srcOrd="0" destOrd="0" presId="urn:microsoft.com/office/officeart/2008/layout/LinedList"/>
    <dgm:cxn modelId="{9F50CC0C-C985-47DD-8323-1EEA9394422E}" srcId="{360A331B-A5D5-4629-86EF-4CA9D07A28C4}" destId="{9D6A426B-8F23-4C83-AE28-B45477A78C5A}" srcOrd="1" destOrd="0" parTransId="{80360DEA-C029-4D88-AA7D-22EDB094AE45}" sibTransId="{9511C397-674E-4856-B648-0976950EBFC3}"/>
    <dgm:cxn modelId="{1C6253F6-744D-4618-837C-BDA6808561BE}" srcId="{360A331B-A5D5-4629-86EF-4CA9D07A28C4}" destId="{84B80A6B-D47C-4542-AED7-480808657CB2}" srcOrd="0" destOrd="0" parTransId="{E284C53B-28F2-486F-9EF5-15815E5D830E}" sibTransId="{5EEF4B1D-3DAB-427B-90BE-F4DF0514058D}"/>
    <dgm:cxn modelId="{38212DE9-D7C3-4679-BE76-A241356A203E}" type="presOf" srcId="{B35FA116-F722-4BE8-8760-C3FA5DF3AC0E}" destId="{E3B60D0B-F6B6-421C-B546-392F5758518B}" srcOrd="0" destOrd="0" presId="urn:microsoft.com/office/officeart/2008/layout/LinedList"/>
    <dgm:cxn modelId="{F0443348-A19E-49EE-8172-EC4E092DB00E}" type="presOf" srcId="{F1634DE8-AB37-49FE-80A4-486BFB375FA5}" destId="{A5A9BF34-10EB-408B-B78D-BF4FF47BB40F}" srcOrd="0" destOrd="0" presId="urn:microsoft.com/office/officeart/2008/layout/LinedList"/>
    <dgm:cxn modelId="{AF7FBC7A-ECD9-4ACA-BBC5-3CF930CDD070}" type="presParOf" srcId="{D80CE0A0-3CDC-4281-97E5-D371021A99DB}" destId="{8AFA99F0-DB01-4906-A72D-8EABA20DF4CE}" srcOrd="0" destOrd="0" presId="urn:microsoft.com/office/officeart/2008/layout/LinedList"/>
    <dgm:cxn modelId="{72A13238-46AB-41FD-B10D-A0D314CFABCC}" type="presParOf" srcId="{D80CE0A0-3CDC-4281-97E5-D371021A99DB}" destId="{8E53A456-34A1-405D-81CA-DF19F0E891F9}" srcOrd="1" destOrd="0" presId="urn:microsoft.com/office/officeart/2008/layout/LinedList"/>
    <dgm:cxn modelId="{1C754DDA-A66D-421A-8718-8D66334177DE}" type="presParOf" srcId="{8E53A456-34A1-405D-81CA-DF19F0E891F9}" destId="{C0BA9E7D-2997-40D3-A54D-C33C0FF8F436}" srcOrd="0" destOrd="0" presId="urn:microsoft.com/office/officeart/2008/layout/LinedList"/>
    <dgm:cxn modelId="{A038E83F-96B6-4BAB-BCE2-CC816BF3107F}" type="presParOf" srcId="{8E53A456-34A1-405D-81CA-DF19F0E891F9}" destId="{CFBCE8FF-735F-4FBD-95F8-86A21123131E}" srcOrd="1" destOrd="0" presId="urn:microsoft.com/office/officeart/2008/layout/LinedList"/>
    <dgm:cxn modelId="{4D0703A3-D0D2-4B7E-ADF7-B7D3202D975C}" type="presParOf" srcId="{D80CE0A0-3CDC-4281-97E5-D371021A99DB}" destId="{9861C27D-C4C4-41F1-BC0A-1800CD3895B7}" srcOrd="2" destOrd="0" presId="urn:microsoft.com/office/officeart/2008/layout/LinedList"/>
    <dgm:cxn modelId="{69340432-BE8A-4DE3-9831-170E79504410}" type="presParOf" srcId="{D80CE0A0-3CDC-4281-97E5-D371021A99DB}" destId="{F8E1B2E7-0EA8-4F9C-8A2B-3A961D4BF215}" srcOrd="3" destOrd="0" presId="urn:microsoft.com/office/officeart/2008/layout/LinedList"/>
    <dgm:cxn modelId="{2DF105D1-608E-4258-B52D-264C43B21E6A}" type="presParOf" srcId="{F8E1B2E7-0EA8-4F9C-8A2B-3A961D4BF215}" destId="{DBA701DE-14FA-44B0-93D5-7B02DC30FB1F}" srcOrd="0" destOrd="0" presId="urn:microsoft.com/office/officeart/2008/layout/LinedList"/>
    <dgm:cxn modelId="{BDCBC962-C28B-4EA6-85FE-ED9F618A0B14}" type="presParOf" srcId="{F8E1B2E7-0EA8-4F9C-8A2B-3A961D4BF215}" destId="{165D71DA-5D71-4AA9-94C5-3A1B1B5509AB}" srcOrd="1" destOrd="0" presId="urn:microsoft.com/office/officeart/2008/layout/LinedList"/>
    <dgm:cxn modelId="{1A8034DC-E873-4DF8-8871-EBFA4C98AAD1}" type="presParOf" srcId="{D80CE0A0-3CDC-4281-97E5-D371021A99DB}" destId="{6E539A21-BEFC-45F9-BBC0-9229D42353F7}" srcOrd="4" destOrd="0" presId="urn:microsoft.com/office/officeart/2008/layout/LinedList"/>
    <dgm:cxn modelId="{7F6B0E0B-A392-4215-B1F5-D8C205B8F627}" type="presParOf" srcId="{D80CE0A0-3CDC-4281-97E5-D371021A99DB}" destId="{9FB67020-CCCA-4650-A2AD-063345E13DEC}" srcOrd="5" destOrd="0" presId="urn:microsoft.com/office/officeart/2008/layout/LinedList"/>
    <dgm:cxn modelId="{10E15124-19B8-4DB0-8934-F7F4D2EEE791}" type="presParOf" srcId="{9FB67020-CCCA-4650-A2AD-063345E13DEC}" destId="{A5A9BF34-10EB-408B-B78D-BF4FF47BB40F}" srcOrd="0" destOrd="0" presId="urn:microsoft.com/office/officeart/2008/layout/LinedList"/>
    <dgm:cxn modelId="{27E73616-2433-460B-AF75-8764948E43DB}" type="presParOf" srcId="{9FB67020-CCCA-4650-A2AD-063345E13DEC}" destId="{824C013C-31F5-48D9-A2A1-50993568A387}" srcOrd="1" destOrd="0" presId="urn:microsoft.com/office/officeart/2008/layout/LinedList"/>
    <dgm:cxn modelId="{EA085C11-E2B4-4CCF-A8D8-B01B3DAC84F2}" type="presParOf" srcId="{D80CE0A0-3CDC-4281-97E5-D371021A99DB}" destId="{F58C53BC-E61D-4C1A-9657-B054294BAF7E}" srcOrd="6" destOrd="0" presId="urn:microsoft.com/office/officeart/2008/layout/LinedList"/>
    <dgm:cxn modelId="{5C44CA50-79DC-4B0C-9BEF-C8121F1C196B}" type="presParOf" srcId="{D80CE0A0-3CDC-4281-97E5-D371021A99DB}" destId="{11F3A409-4844-494A-8E4A-2D58509F96A4}" srcOrd="7" destOrd="0" presId="urn:microsoft.com/office/officeart/2008/layout/LinedList"/>
    <dgm:cxn modelId="{AB93FF77-FEE2-4325-9F8A-80D52B299B1E}" type="presParOf" srcId="{11F3A409-4844-494A-8E4A-2D58509F96A4}" destId="{4EAC7B0F-269C-423A-940B-63079919A1D7}" srcOrd="0" destOrd="0" presId="urn:microsoft.com/office/officeart/2008/layout/LinedList"/>
    <dgm:cxn modelId="{5F692FD2-304D-40CF-8C7C-8318A46727F4}" type="presParOf" srcId="{11F3A409-4844-494A-8E4A-2D58509F96A4}" destId="{46A22DB5-06E1-4F6D-B86F-7F24F79D1D3E}" srcOrd="1" destOrd="0" presId="urn:microsoft.com/office/officeart/2008/layout/LinedList"/>
    <dgm:cxn modelId="{846D0431-9959-41BF-82B3-9F41EF7503F9}" type="presParOf" srcId="{D80CE0A0-3CDC-4281-97E5-D371021A99DB}" destId="{883421EB-2705-49E8-B1BF-305769145943}" srcOrd="8" destOrd="0" presId="urn:microsoft.com/office/officeart/2008/layout/LinedList"/>
    <dgm:cxn modelId="{9142BC89-907D-477D-8F9D-E4BA7EB15D25}" type="presParOf" srcId="{D80CE0A0-3CDC-4281-97E5-D371021A99DB}" destId="{DC08850D-E1E2-4894-8A8F-7105A8445A41}" srcOrd="9" destOrd="0" presId="urn:microsoft.com/office/officeart/2008/layout/LinedList"/>
    <dgm:cxn modelId="{DA6335A9-79F4-4F10-A25E-14D14B4C062A}" type="presParOf" srcId="{DC08850D-E1E2-4894-8A8F-7105A8445A41}" destId="{AE1D136B-1E40-4F39-A3DC-9F2BBA2BBC5A}" srcOrd="0" destOrd="0" presId="urn:microsoft.com/office/officeart/2008/layout/LinedList"/>
    <dgm:cxn modelId="{599A3C3C-EA4F-485F-8A8A-783FC68C3E31}" type="presParOf" srcId="{DC08850D-E1E2-4894-8A8F-7105A8445A41}" destId="{A9846A28-0448-449F-86C5-85293F970D88}" srcOrd="1" destOrd="0" presId="urn:microsoft.com/office/officeart/2008/layout/LinedList"/>
    <dgm:cxn modelId="{F743C915-5A1E-4FB9-872E-992CF2A1FDB9}" type="presParOf" srcId="{D80CE0A0-3CDC-4281-97E5-D371021A99DB}" destId="{E07570CC-889C-42DE-AB73-C7ED996A0AC1}" srcOrd="10" destOrd="0" presId="urn:microsoft.com/office/officeart/2008/layout/LinedList"/>
    <dgm:cxn modelId="{5FBE9025-B31F-4C72-81CB-A9C5ECD3A436}" type="presParOf" srcId="{D80CE0A0-3CDC-4281-97E5-D371021A99DB}" destId="{DF6E61F3-CBB6-4B18-BBCF-82A92695B611}" srcOrd="11" destOrd="0" presId="urn:microsoft.com/office/officeart/2008/layout/LinedList"/>
    <dgm:cxn modelId="{90342AE6-F114-482B-98A2-E24AA8CBB1A3}" type="presParOf" srcId="{DF6E61F3-CBB6-4B18-BBCF-82A92695B611}" destId="{E3B60D0B-F6B6-421C-B546-392F5758518B}" srcOrd="0" destOrd="0" presId="urn:microsoft.com/office/officeart/2008/layout/LinedList"/>
    <dgm:cxn modelId="{77861833-6971-4FB8-BF4F-13219DB49F09}" type="presParOf" srcId="{DF6E61F3-CBB6-4B18-BBCF-82A92695B611}" destId="{807FC225-3440-41D5-8929-0CBB64BB939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7C973D7-34E0-4769-946D-CF0784214965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996EA08-BE98-4905-86DE-66F9410A6780}">
      <dgm:prSet phldrT="[Metin]"/>
      <dgm:spPr/>
      <dgm:t>
        <a:bodyPr/>
        <a:lstStyle/>
        <a:p>
          <a:r>
            <a:rPr lang="tr-TR" dirty="0" smtClean="0"/>
            <a:t>İç Kontrol Sisteminin İzlenmesi;</a:t>
          </a:r>
          <a:endParaRPr lang="tr-TR" dirty="0"/>
        </a:p>
      </dgm:t>
    </dgm:pt>
    <dgm:pt modelId="{9F5765E8-5FD5-4884-AAA2-31FDFA3D313F}" type="parTrans" cxnId="{C9BFBD2D-8D9F-4D2E-B5BC-BD6C1285A5D3}">
      <dgm:prSet/>
      <dgm:spPr/>
      <dgm:t>
        <a:bodyPr/>
        <a:lstStyle/>
        <a:p>
          <a:endParaRPr lang="tr-TR"/>
        </a:p>
      </dgm:t>
    </dgm:pt>
    <dgm:pt modelId="{2F04C3B8-9546-47D9-9068-260ED8821FC3}" type="sibTrans" cxnId="{C9BFBD2D-8D9F-4D2E-B5BC-BD6C1285A5D3}">
      <dgm:prSet/>
      <dgm:spPr/>
      <dgm:t>
        <a:bodyPr/>
        <a:lstStyle/>
        <a:p>
          <a:endParaRPr lang="tr-TR"/>
        </a:p>
      </dgm:t>
    </dgm:pt>
    <dgm:pt modelId="{A6D94F62-7BD3-446E-9F97-0866FEF13387}">
      <dgm:prSet phldrT="[Metin]"/>
      <dgm:spPr/>
      <dgm:t>
        <a:bodyPr/>
        <a:lstStyle/>
        <a:p>
          <a:r>
            <a:rPr lang="tr-TR" dirty="0" err="1" smtClean="0"/>
            <a:t>UEP’nın</a:t>
          </a:r>
          <a:r>
            <a:rPr lang="tr-TR" dirty="0" smtClean="0"/>
            <a:t> İzlenmesi</a:t>
          </a:r>
          <a:endParaRPr lang="tr-TR" dirty="0"/>
        </a:p>
      </dgm:t>
    </dgm:pt>
    <dgm:pt modelId="{7B6BF33B-E9BA-40EC-8601-70CFA8151BE3}" type="parTrans" cxnId="{7FB19904-3BC4-47A1-B86A-D7B0F9947085}">
      <dgm:prSet/>
      <dgm:spPr/>
      <dgm:t>
        <a:bodyPr/>
        <a:lstStyle/>
        <a:p>
          <a:endParaRPr lang="tr-TR"/>
        </a:p>
      </dgm:t>
    </dgm:pt>
    <dgm:pt modelId="{3AAA0FA6-A3E8-420A-B519-79BDC2134A59}" type="sibTrans" cxnId="{7FB19904-3BC4-47A1-B86A-D7B0F9947085}">
      <dgm:prSet/>
      <dgm:spPr/>
      <dgm:t>
        <a:bodyPr/>
        <a:lstStyle/>
        <a:p>
          <a:endParaRPr lang="tr-TR"/>
        </a:p>
      </dgm:t>
    </dgm:pt>
    <dgm:pt modelId="{B31A9718-A5AE-4EFA-A4FB-3B6035B8E84C}">
      <dgm:prSet phldrT="[Metin]"/>
      <dgm:spPr/>
      <dgm:t>
        <a:bodyPr/>
        <a:lstStyle/>
        <a:p>
          <a:r>
            <a:rPr lang="tr-TR" dirty="0" smtClean="0"/>
            <a:t>Sistemin Uygulanmasının İzlenmesi</a:t>
          </a:r>
          <a:endParaRPr lang="tr-TR" dirty="0"/>
        </a:p>
      </dgm:t>
    </dgm:pt>
    <dgm:pt modelId="{7532DF37-5DF3-4ADD-9AB1-805851C23ED7}" type="parTrans" cxnId="{F420FF86-2905-4E5C-8AF6-FEF8CCEE6D64}">
      <dgm:prSet/>
      <dgm:spPr/>
      <dgm:t>
        <a:bodyPr/>
        <a:lstStyle/>
        <a:p>
          <a:endParaRPr lang="tr-TR"/>
        </a:p>
      </dgm:t>
    </dgm:pt>
    <dgm:pt modelId="{68DFD911-DDCB-4754-902C-F92309E4D122}" type="sibTrans" cxnId="{F420FF86-2905-4E5C-8AF6-FEF8CCEE6D64}">
      <dgm:prSet/>
      <dgm:spPr/>
      <dgm:t>
        <a:bodyPr/>
        <a:lstStyle/>
        <a:p>
          <a:endParaRPr lang="tr-TR"/>
        </a:p>
      </dgm:t>
    </dgm:pt>
    <dgm:pt modelId="{D1A46073-FC97-4C5D-AB87-BAAC156F7753}" type="pres">
      <dgm:prSet presAssocID="{C7C973D7-34E0-4769-946D-CF078421496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01BA3F9E-A0F0-4813-B903-9445472881DA}" type="pres">
      <dgm:prSet presAssocID="{C996EA08-BE98-4905-86DE-66F9410A6780}" presName="vertOne" presStyleCnt="0"/>
      <dgm:spPr/>
    </dgm:pt>
    <dgm:pt modelId="{2DB023E2-D215-45EF-B7D9-131FBC6577C0}" type="pres">
      <dgm:prSet presAssocID="{C996EA08-BE98-4905-86DE-66F9410A6780}" presName="txOne" presStyleLbl="node0" presStyleIdx="0" presStyleCnt="1" custScaleY="5431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86F18BA-F443-423F-BE22-698A27A48432}" type="pres">
      <dgm:prSet presAssocID="{C996EA08-BE98-4905-86DE-66F9410A6780}" presName="parTransOne" presStyleCnt="0"/>
      <dgm:spPr/>
    </dgm:pt>
    <dgm:pt modelId="{16156880-434C-4B04-87DB-D3B7F91A4BC2}" type="pres">
      <dgm:prSet presAssocID="{C996EA08-BE98-4905-86DE-66F9410A6780}" presName="horzOne" presStyleCnt="0"/>
      <dgm:spPr/>
    </dgm:pt>
    <dgm:pt modelId="{21AE0787-CF79-4E4C-BEE5-A6E06B471993}" type="pres">
      <dgm:prSet presAssocID="{A6D94F62-7BD3-446E-9F97-0866FEF13387}" presName="vertTwo" presStyleCnt="0"/>
      <dgm:spPr/>
    </dgm:pt>
    <dgm:pt modelId="{A5BEAE13-90F4-49F7-AE96-165C9CF90086}" type="pres">
      <dgm:prSet presAssocID="{A6D94F62-7BD3-446E-9F97-0866FEF1338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D7B1CA9-0759-4442-B261-C8A1CEEC4EA4}" type="pres">
      <dgm:prSet presAssocID="{A6D94F62-7BD3-446E-9F97-0866FEF13387}" presName="horzTwo" presStyleCnt="0"/>
      <dgm:spPr/>
    </dgm:pt>
    <dgm:pt modelId="{0CF220F0-B74C-43A0-9F61-3CF0161D719D}" type="pres">
      <dgm:prSet presAssocID="{3AAA0FA6-A3E8-420A-B519-79BDC2134A59}" presName="sibSpaceTwo" presStyleCnt="0"/>
      <dgm:spPr/>
    </dgm:pt>
    <dgm:pt modelId="{6B8CB7C7-EA7E-4A6B-9F85-1A8E04EBD5ED}" type="pres">
      <dgm:prSet presAssocID="{B31A9718-A5AE-4EFA-A4FB-3B6035B8E84C}" presName="vertTwo" presStyleCnt="0"/>
      <dgm:spPr/>
    </dgm:pt>
    <dgm:pt modelId="{68CA551D-D8A6-44E5-B372-1C975243BD0E}" type="pres">
      <dgm:prSet presAssocID="{B31A9718-A5AE-4EFA-A4FB-3B6035B8E84C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B15D9BC-2B01-4F74-A118-E6F5348BFC8E}" type="pres">
      <dgm:prSet presAssocID="{B31A9718-A5AE-4EFA-A4FB-3B6035B8E84C}" presName="horzTwo" presStyleCnt="0"/>
      <dgm:spPr/>
    </dgm:pt>
  </dgm:ptLst>
  <dgm:cxnLst>
    <dgm:cxn modelId="{BBC3F458-7531-447B-8E14-36ED4CF40804}" type="presOf" srcId="{C996EA08-BE98-4905-86DE-66F9410A6780}" destId="{2DB023E2-D215-45EF-B7D9-131FBC6577C0}" srcOrd="0" destOrd="0" presId="urn:microsoft.com/office/officeart/2005/8/layout/hierarchy4"/>
    <dgm:cxn modelId="{3C8B338A-98A4-4147-9235-9CC0E779DF0F}" type="presOf" srcId="{C7C973D7-34E0-4769-946D-CF0784214965}" destId="{D1A46073-FC97-4C5D-AB87-BAAC156F7753}" srcOrd="0" destOrd="0" presId="urn:microsoft.com/office/officeart/2005/8/layout/hierarchy4"/>
    <dgm:cxn modelId="{C9BFBD2D-8D9F-4D2E-B5BC-BD6C1285A5D3}" srcId="{C7C973D7-34E0-4769-946D-CF0784214965}" destId="{C996EA08-BE98-4905-86DE-66F9410A6780}" srcOrd="0" destOrd="0" parTransId="{9F5765E8-5FD5-4884-AAA2-31FDFA3D313F}" sibTransId="{2F04C3B8-9546-47D9-9068-260ED8821FC3}"/>
    <dgm:cxn modelId="{7FB19904-3BC4-47A1-B86A-D7B0F9947085}" srcId="{C996EA08-BE98-4905-86DE-66F9410A6780}" destId="{A6D94F62-7BD3-446E-9F97-0866FEF13387}" srcOrd="0" destOrd="0" parTransId="{7B6BF33B-E9BA-40EC-8601-70CFA8151BE3}" sibTransId="{3AAA0FA6-A3E8-420A-B519-79BDC2134A59}"/>
    <dgm:cxn modelId="{F420FF86-2905-4E5C-8AF6-FEF8CCEE6D64}" srcId="{C996EA08-BE98-4905-86DE-66F9410A6780}" destId="{B31A9718-A5AE-4EFA-A4FB-3B6035B8E84C}" srcOrd="1" destOrd="0" parTransId="{7532DF37-5DF3-4ADD-9AB1-805851C23ED7}" sibTransId="{68DFD911-DDCB-4754-902C-F92309E4D122}"/>
    <dgm:cxn modelId="{EFEB4A7C-57E5-45EC-96CC-BEFC40E1CEEE}" type="presOf" srcId="{B31A9718-A5AE-4EFA-A4FB-3B6035B8E84C}" destId="{68CA551D-D8A6-44E5-B372-1C975243BD0E}" srcOrd="0" destOrd="0" presId="urn:microsoft.com/office/officeart/2005/8/layout/hierarchy4"/>
    <dgm:cxn modelId="{77349ABF-3C60-404D-B162-24F1EEB9BAD5}" type="presOf" srcId="{A6D94F62-7BD3-446E-9F97-0866FEF13387}" destId="{A5BEAE13-90F4-49F7-AE96-165C9CF90086}" srcOrd="0" destOrd="0" presId="urn:microsoft.com/office/officeart/2005/8/layout/hierarchy4"/>
    <dgm:cxn modelId="{030343AA-061B-452C-9DF0-34C0F7E342E8}" type="presParOf" srcId="{D1A46073-FC97-4C5D-AB87-BAAC156F7753}" destId="{01BA3F9E-A0F0-4813-B903-9445472881DA}" srcOrd="0" destOrd="0" presId="urn:microsoft.com/office/officeart/2005/8/layout/hierarchy4"/>
    <dgm:cxn modelId="{883E1C8B-96EA-40A0-8384-0D3B508F77B9}" type="presParOf" srcId="{01BA3F9E-A0F0-4813-B903-9445472881DA}" destId="{2DB023E2-D215-45EF-B7D9-131FBC6577C0}" srcOrd="0" destOrd="0" presId="urn:microsoft.com/office/officeart/2005/8/layout/hierarchy4"/>
    <dgm:cxn modelId="{67B59B78-E163-48DB-AC95-9A91C61DC1EF}" type="presParOf" srcId="{01BA3F9E-A0F0-4813-B903-9445472881DA}" destId="{486F18BA-F443-423F-BE22-698A27A48432}" srcOrd="1" destOrd="0" presId="urn:microsoft.com/office/officeart/2005/8/layout/hierarchy4"/>
    <dgm:cxn modelId="{9E1EEAAC-8F68-4AE8-959F-5C621C22A60B}" type="presParOf" srcId="{01BA3F9E-A0F0-4813-B903-9445472881DA}" destId="{16156880-434C-4B04-87DB-D3B7F91A4BC2}" srcOrd="2" destOrd="0" presId="urn:microsoft.com/office/officeart/2005/8/layout/hierarchy4"/>
    <dgm:cxn modelId="{32BFCC2B-0D6C-43E7-B4ED-BBD86D7BA0A9}" type="presParOf" srcId="{16156880-434C-4B04-87DB-D3B7F91A4BC2}" destId="{21AE0787-CF79-4E4C-BEE5-A6E06B471993}" srcOrd="0" destOrd="0" presId="urn:microsoft.com/office/officeart/2005/8/layout/hierarchy4"/>
    <dgm:cxn modelId="{5BBB1416-7578-4EB9-8E0B-90380424003C}" type="presParOf" srcId="{21AE0787-CF79-4E4C-BEE5-A6E06B471993}" destId="{A5BEAE13-90F4-49F7-AE96-165C9CF90086}" srcOrd="0" destOrd="0" presId="urn:microsoft.com/office/officeart/2005/8/layout/hierarchy4"/>
    <dgm:cxn modelId="{847A75D0-6D44-4C3F-876D-3616FD334875}" type="presParOf" srcId="{21AE0787-CF79-4E4C-BEE5-A6E06B471993}" destId="{2D7B1CA9-0759-4442-B261-C8A1CEEC4EA4}" srcOrd="1" destOrd="0" presId="urn:microsoft.com/office/officeart/2005/8/layout/hierarchy4"/>
    <dgm:cxn modelId="{9B2574FA-5FC4-4993-A7F8-01A75879BA9D}" type="presParOf" srcId="{16156880-434C-4B04-87DB-D3B7F91A4BC2}" destId="{0CF220F0-B74C-43A0-9F61-3CF0161D719D}" srcOrd="1" destOrd="0" presId="urn:microsoft.com/office/officeart/2005/8/layout/hierarchy4"/>
    <dgm:cxn modelId="{7E968D76-9AAC-4EE5-A2B6-194D2B5846CB}" type="presParOf" srcId="{16156880-434C-4B04-87DB-D3B7F91A4BC2}" destId="{6B8CB7C7-EA7E-4A6B-9F85-1A8E04EBD5ED}" srcOrd="2" destOrd="0" presId="urn:microsoft.com/office/officeart/2005/8/layout/hierarchy4"/>
    <dgm:cxn modelId="{24F66310-E36F-4075-BA17-B51AA33E2ED5}" type="presParOf" srcId="{6B8CB7C7-EA7E-4A6B-9F85-1A8E04EBD5ED}" destId="{68CA551D-D8A6-44E5-B372-1C975243BD0E}" srcOrd="0" destOrd="0" presId="urn:microsoft.com/office/officeart/2005/8/layout/hierarchy4"/>
    <dgm:cxn modelId="{528F5B29-68E8-4FEE-A672-4B9D4FCC5526}" type="presParOf" srcId="{6B8CB7C7-EA7E-4A6B-9F85-1A8E04EBD5ED}" destId="{7B15D9BC-2B01-4F74-A118-E6F5348BFC8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FDB9E8E-3960-4CC5-8115-EEE993F16B7D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tr-TR"/>
        </a:p>
      </dgm:t>
    </dgm:pt>
    <dgm:pt modelId="{3EECB35F-9A32-4D20-886E-8E2855607862}">
      <dgm:prSet phldrT="[Metin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 smtClean="0"/>
            <a:t>BİRİM DÜZEYİNDE İZLEME</a:t>
          </a:r>
          <a:endParaRPr lang="tr-TR" dirty="0"/>
        </a:p>
      </dgm:t>
    </dgm:pt>
    <dgm:pt modelId="{CC148E20-D1EA-4953-8F2D-0E0FAD474CE2}" type="parTrans" cxnId="{C48B56C2-B485-435B-A6E0-C2AC14B6FA5A}">
      <dgm:prSet/>
      <dgm:spPr/>
      <dgm:t>
        <a:bodyPr/>
        <a:lstStyle/>
        <a:p>
          <a:endParaRPr lang="tr-TR"/>
        </a:p>
      </dgm:t>
    </dgm:pt>
    <dgm:pt modelId="{DD1C0EDD-C0AA-4DC2-8AC4-E9DC42D3D85F}" type="sibTrans" cxnId="{C48B56C2-B485-435B-A6E0-C2AC14B6FA5A}">
      <dgm:prSet/>
      <dgm:spPr/>
      <dgm:t>
        <a:bodyPr/>
        <a:lstStyle/>
        <a:p>
          <a:endParaRPr lang="tr-TR"/>
        </a:p>
      </dgm:t>
    </dgm:pt>
    <dgm:pt modelId="{67C2856B-992C-4D1B-A78F-5F7C4AC55A9A}">
      <dgm:prSet phldrT="[Metin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>
              <a:solidFill>
                <a:schemeClr val="bg1"/>
              </a:solidFill>
            </a:rPr>
            <a:t>ÖZ DEĞERLENDİRME/SÜREKLİ İZLEME</a:t>
          </a:r>
          <a:endParaRPr lang="tr-TR" dirty="0">
            <a:solidFill>
              <a:schemeClr val="bg1"/>
            </a:solidFill>
          </a:endParaRPr>
        </a:p>
      </dgm:t>
    </dgm:pt>
    <dgm:pt modelId="{AA2F7806-0983-4970-BEB4-8F5C3DAEED35}" type="parTrans" cxnId="{E3E60DBF-66DB-40E1-A649-3CDE2334DC5F}">
      <dgm:prSet/>
      <dgm:spPr/>
      <dgm:t>
        <a:bodyPr/>
        <a:lstStyle/>
        <a:p>
          <a:endParaRPr lang="tr-TR"/>
        </a:p>
      </dgm:t>
    </dgm:pt>
    <dgm:pt modelId="{6DC53CA3-636F-4932-A461-1D64869919DB}" type="sibTrans" cxnId="{E3E60DBF-66DB-40E1-A649-3CDE2334DC5F}">
      <dgm:prSet/>
      <dgm:spPr/>
      <dgm:t>
        <a:bodyPr/>
        <a:lstStyle/>
        <a:p>
          <a:endParaRPr lang="tr-TR"/>
        </a:p>
      </dgm:t>
    </dgm:pt>
    <dgm:pt modelId="{7E3C0293-306F-4043-9617-CF1A4CCD6324}">
      <dgm:prSet phldrT="[Metin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 smtClean="0"/>
            <a:t>BAKANLIK DÜZEYİNDE İZLEME</a:t>
          </a:r>
          <a:endParaRPr lang="tr-TR" dirty="0"/>
        </a:p>
      </dgm:t>
    </dgm:pt>
    <dgm:pt modelId="{34C90F28-072F-48D5-8B5D-592D69858935}" type="parTrans" cxnId="{2C2639E9-FBC8-4375-B3D6-8637133FB86E}">
      <dgm:prSet/>
      <dgm:spPr/>
      <dgm:t>
        <a:bodyPr/>
        <a:lstStyle/>
        <a:p>
          <a:endParaRPr lang="tr-TR"/>
        </a:p>
      </dgm:t>
    </dgm:pt>
    <dgm:pt modelId="{44D21115-FB67-4378-B908-CB945FD5ECD0}" type="sibTrans" cxnId="{2C2639E9-FBC8-4375-B3D6-8637133FB86E}">
      <dgm:prSet/>
      <dgm:spPr/>
      <dgm:t>
        <a:bodyPr/>
        <a:lstStyle/>
        <a:p>
          <a:endParaRPr lang="tr-TR"/>
        </a:p>
      </dgm:t>
    </dgm:pt>
    <dgm:pt modelId="{4FFA6EAD-E277-4741-BECD-15F65B974C98}">
      <dgm:prSet phldrT="[Metin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>
              <a:solidFill>
                <a:schemeClr val="bg1"/>
              </a:solidFill>
            </a:rPr>
            <a:t>Her altı ayda bir UEP </a:t>
          </a:r>
          <a:r>
            <a:rPr lang="tr-TR" dirty="0" err="1" smtClean="0">
              <a:solidFill>
                <a:schemeClr val="bg1"/>
              </a:solidFill>
            </a:rPr>
            <a:t>SGB’ye</a:t>
          </a:r>
          <a:r>
            <a:rPr lang="tr-TR" dirty="0" smtClean="0">
              <a:solidFill>
                <a:schemeClr val="bg1"/>
              </a:solidFill>
            </a:rPr>
            <a:t> gönderilmesi </a:t>
          </a:r>
          <a:r>
            <a:rPr lang="tr-TR" dirty="0" smtClean="0">
              <a:solidFill>
                <a:srgbClr val="FFC000"/>
              </a:solidFill>
            </a:rPr>
            <a:t>(yazılım üzerinden alınmaya başlanılacak)</a:t>
          </a:r>
          <a:endParaRPr lang="tr-TR" dirty="0">
            <a:solidFill>
              <a:srgbClr val="FFC000"/>
            </a:solidFill>
          </a:endParaRPr>
        </a:p>
      </dgm:t>
    </dgm:pt>
    <dgm:pt modelId="{6F1CA975-484C-481D-A540-E71A38B365F1}" type="parTrans" cxnId="{D1BB24B0-52D0-4AFB-9E65-7B04C2F5511E}">
      <dgm:prSet/>
      <dgm:spPr/>
      <dgm:t>
        <a:bodyPr/>
        <a:lstStyle/>
        <a:p>
          <a:endParaRPr lang="tr-TR"/>
        </a:p>
      </dgm:t>
    </dgm:pt>
    <dgm:pt modelId="{E1995458-78F6-4937-90CF-D7F7A9B39DF2}" type="sibTrans" cxnId="{D1BB24B0-52D0-4AFB-9E65-7B04C2F5511E}">
      <dgm:prSet/>
      <dgm:spPr/>
      <dgm:t>
        <a:bodyPr/>
        <a:lstStyle/>
        <a:p>
          <a:endParaRPr lang="tr-TR"/>
        </a:p>
      </dgm:t>
    </dgm:pt>
    <dgm:pt modelId="{57068147-51BF-4B9C-9CBC-07E910E675CB}">
      <dgm:prSet phldrT="[Metin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A7D64333-F9AE-4DCE-8A1D-9E61834BEFC3}" type="parTrans" cxnId="{BC076521-AC6F-46A0-9259-5D86FE5F7D18}">
      <dgm:prSet/>
      <dgm:spPr/>
      <dgm:t>
        <a:bodyPr/>
        <a:lstStyle/>
        <a:p>
          <a:endParaRPr lang="tr-TR"/>
        </a:p>
      </dgm:t>
    </dgm:pt>
    <dgm:pt modelId="{DAC7704C-5E71-4F8B-8D12-D0C64F5B697F}" type="sibTrans" cxnId="{BC076521-AC6F-46A0-9259-5D86FE5F7D18}">
      <dgm:prSet/>
      <dgm:spPr/>
      <dgm:t>
        <a:bodyPr/>
        <a:lstStyle/>
        <a:p>
          <a:endParaRPr lang="tr-TR"/>
        </a:p>
      </dgm:t>
    </dgm:pt>
    <dgm:pt modelId="{E2B112E8-5A08-413C-9DB5-4F66B09AE655}">
      <dgm:prSet phldrT="[Metin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>
              <a:solidFill>
                <a:schemeClr val="bg1"/>
              </a:solidFill>
            </a:rPr>
            <a:t>Her altı ayda bir birim iç kontrol uygulamalarının izlenmesini, İzleme Formu ile </a:t>
          </a:r>
          <a:r>
            <a:rPr lang="tr-TR" dirty="0" err="1" smtClean="0">
              <a:solidFill>
                <a:schemeClr val="bg1"/>
              </a:solidFill>
            </a:rPr>
            <a:t>SGB’ye</a:t>
          </a:r>
          <a:r>
            <a:rPr lang="tr-TR" dirty="0" smtClean="0">
              <a:solidFill>
                <a:schemeClr val="bg1"/>
              </a:solidFill>
            </a:rPr>
            <a:t> bildirilmesi</a:t>
          </a:r>
          <a:endParaRPr lang="tr-TR" dirty="0">
            <a:solidFill>
              <a:schemeClr val="bg1"/>
            </a:solidFill>
          </a:endParaRPr>
        </a:p>
      </dgm:t>
    </dgm:pt>
    <dgm:pt modelId="{B2DED99A-8A02-4064-839D-14161DD1D909}" type="parTrans" cxnId="{7ACF76E6-521F-4E9E-AA47-88A8DB2BC740}">
      <dgm:prSet/>
      <dgm:spPr/>
      <dgm:t>
        <a:bodyPr/>
        <a:lstStyle/>
        <a:p>
          <a:endParaRPr lang="tr-TR"/>
        </a:p>
      </dgm:t>
    </dgm:pt>
    <dgm:pt modelId="{4A31592A-F4D3-4D8E-9A9C-CC5BBE0C3ED8}" type="sibTrans" cxnId="{7ACF76E6-521F-4E9E-AA47-88A8DB2BC740}">
      <dgm:prSet/>
      <dgm:spPr/>
      <dgm:t>
        <a:bodyPr/>
        <a:lstStyle/>
        <a:p>
          <a:endParaRPr lang="tr-TR"/>
        </a:p>
      </dgm:t>
    </dgm:pt>
    <dgm:pt modelId="{0A27F4B8-4046-4DA0-9391-9AF12592135F}">
      <dgm:prSet phldrT="[Metin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BE8DC666-FB76-44CB-ABFC-9BD13A1D12EF}" type="parTrans" cxnId="{44AB70BB-87B6-4923-81B2-DFA5B850EC1F}">
      <dgm:prSet/>
      <dgm:spPr/>
      <dgm:t>
        <a:bodyPr/>
        <a:lstStyle/>
        <a:p>
          <a:endParaRPr lang="tr-TR"/>
        </a:p>
      </dgm:t>
    </dgm:pt>
    <dgm:pt modelId="{A67E5059-4501-4D0E-8F9C-5EB1FD35AFA5}" type="sibTrans" cxnId="{44AB70BB-87B6-4923-81B2-DFA5B850EC1F}">
      <dgm:prSet/>
      <dgm:spPr/>
      <dgm:t>
        <a:bodyPr/>
        <a:lstStyle/>
        <a:p>
          <a:endParaRPr lang="tr-TR"/>
        </a:p>
      </dgm:t>
    </dgm:pt>
    <dgm:pt modelId="{D70C8CE4-3F5F-442A-8D42-BB47838AD4F3}">
      <dgm:prSet phldrT="[Metin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>
              <a:solidFill>
                <a:schemeClr val="bg1"/>
              </a:solidFill>
            </a:rPr>
            <a:t>3 ayda bir iç kontrol uygulamalarının izlenmesini İzleme Formu/toplantılar ile Genel Müdürlükte/Başkanlıkta izlenmesi</a:t>
          </a:r>
          <a:endParaRPr lang="tr-TR" dirty="0">
            <a:solidFill>
              <a:schemeClr val="bg1"/>
            </a:solidFill>
          </a:endParaRPr>
        </a:p>
      </dgm:t>
    </dgm:pt>
    <dgm:pt modelId="{6B3362EA-D067-4509-AE68-A78CE1E02AB1}" type="parTrans" cxnId="{9162567E-645C-40CD-B9E7-90F602809A7F}">
      <dgm:prSet/>
      <dgm:spPr/>
      <dgm:t>
        <a:bodyPr/>
        <a:lstStyle/>
        <a:p>
          <a:endParaRPr lang="tr-TR"/>
        </a:p>
      </dgm:t>
    </dgm:pt>
    <dgm:pt modelId="{93D4C0EE-8CE1-4533-BB03-980FEBA58244}" type="sibTrans" cxnId="{9162567E-645C-40CD-B9E7-90F602809A7F}">
      <dgm:prSet/>
      <dgm:spPr/>
      <dgm:t>
        <a:bodyPr/>
        <a:lstStyle/>
        <a:p>
          <a:endParaRPr lang="tr-TR"/>
        </a:p>
      </dgm:t>
    </dgm:pt>
    <dgm:pt modelId="{039464E2-A2E5-4B79-B59D-C2442BD00EB8}" type="pres">
      <dgm:prSet presAssocID="{CFDB9E8E-3960-4CC5-8115-EEE993F16B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F0195C3-1D40-4F2F-9FB2-2C85355C4525}" type="pres">
      <dgm:prSet presAssocID="{3EECB35F-9A32-4D20-886E-8E2855607862}" presName="linNode" presStyleCnt="0"/>
      <dgm:spPr/>
      <dgm:t>
        <a:bodyPr/>
        <a:lstStyle/>
        <a:p>
          <a:endParaRPr lang="tr-TR"/>
        </a:p>
      </dgm:t>
    </dgm:pt>
    <dgm:pt modelId="{FA0F9C95-ABC7-41DD-AD0F-0590B2027E8B}" type="pres">
      <dgm:prSet presAssocID="{3EECB35F-9A32-4D20-886E-8E2855607862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9642A2A-0977-445D-BF43-A0711AAABB90}" type="pres">
      <dgm:prSet presAssocID="{3EECB35F-9A32-4D20-886E-8E2855607862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2F694D4-75EC-42EA-B6F6-D8393008A41B}" type="pres">
      <dgm:prSet presAssocID="{DD1C0EDD-C0AA-4DC2-8AC4-E9DC42D3D85F}" presName="sp" presStyleCnt="0"/>
      <dgm:spPr/>
      <dgm:t>
        <a:bodyPr/>
        <a:lstStyle/>
        <a:p>
          <a:endParaRPr lang="tr-TR"/>
        </a:p>
      </dgm:t>
    </dgm:pt>
    <dgm:pt modelId="{C38201C7-9D8F-4053-9991-214B296B2E4C}" type="pres">
      <dgm:prSet presAssocID="{7E3C0293-306F-4043-9617-CF1A4CCD6324}" presName="linNode" presStyleCnt="0"/>
      <dgm:spPr/>
      <dgm:t>
        <a:bodyPr/>
        <a:lstStyle/>
        <a:p>
          <a:endParaRPr lang="tr-TR"/>
        </a:p>
      </dgm:t>
    </dgm:pt>
    <dgm:pt modelId="{889F2F6A-870C-4E5B-8A73-3745BA636C4A}" type="pres">
      <dgm:prSet presAssocID="{7E3C0293-306F-4043-9617-CF1A4CCD6324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5E37916-C9F9-4436-8D76-628873E9A936}" type="pres">
      <dgm:prSet presAssocID="{7E3C0293-306F-4043-9617-CF1A4CCD6324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3E60DBF-66DB-40E1-A649-3CDE2334DC5F}" srcId="{3EECB35F-9A32-4D20-886E-8E2855607862}" destId="{67C2856B-992C-4D1B-A78F-5F7C4AC55A9A}" srcOrd="0" destOrd="0" parTransId="{AA2F7806-0983-4970-BEB4-8F5C3DAEED35}" sibTransId="{6DC53CA3-636F-4932-A461-1D64869919DB}"/>
    <dgm:cxn modelId="{9162567E-645C-40CD-B9E7-90F602809A7F}" srcId="{3EECB35F-9A32-4D20-886E-8E2855607862}" destId="{D70C8CE4-3F5F-442A-8D42-BB47838AD4F3}" srcOrd="1" destOrd="0" parTransId="{6B3362EA-D067-4509-AE68-A78CE1E02AB1}" sibTransId="{93D4C0EE-8CE1-4533-BB03-980FEBA58244}"/>
    <dgm:cxn modelId="{2C2639E9-FBC8-4375-B3D6-8637133FB86E}" srcId="{CFDB9E8E-3960-4CC5-8115-EEE993F16B7D}" destId="{7E3C0293-306F-4043-9617-CF1A4CCD6324}" srcOrd="1" destOrd="0" parTransId="{34C90F28-072F-48D5-8B5D-592D69858935}" sibTransId="{44D21115-FB67-4378-B908-CB945FD5ECD0}"/>
    <dgm:cxn modelId="{89BD825E-83E3-43C7-9ADD-6402D359DD51}" type="presOf" srcId="{57068147-51BF-4B9C-9CBC-07E910E675CB}" destId="{95E37916-C9F9-4436-8D76-628873E9A936}" srcOrd="0" destOrd="2" presId="urn:microsoft.com/office/officeart/2005/8/layout/vList5"/>
    <dgm:cxn modelId="{B2165E1D-8518-43FB-A823-D09D6E566C44}" type="presOf" srcId="{0A27F4B8-4046-4DA0-9391-9AF12592135F}" destId="{F9642A2A-0977-445D-BF43-A0711AAABB90}" srcOrd="0" destOrd="2" presId="urn:microsoft.com/office/officeart/2005/8/layout/vList5"/>
    <dgm:cxn modelId="{C8FBB644-08DC-4BC0-BADD-3DBC848DEDCB}" type="presOf" srcId="{4FFA6EAD-E277-4741-BECD-15F65B974C98}" destId="{95E37916-C9F9-4436-8D76-628873E9A936}" srcOrd="0" destOrd="0" presId="urn:microsoft.com/office/officeart/2005/8/layout/vList5"/>
    <dgm:cxn modelId="{E5759F93-10FA-43E9-A512-A4789E42EBC0}" type="presOf" srcId="{CFDB9E8E-3960-4CC5-8115-EEE993F16B7D}" destId="{039464E2-A2E5-4B79-B59D-C2442BD00EB8}" srcOrd="0" destOrd="0" presId="urn:microsoft.com/office/officeart/2005/8/layout/vList5"/>
    <dgm:cxn modelId="{44AB70BB-87B6-4923-81B2-DFA5B850EC1F}" srcId="{3EECB35F-9A32-4D20-886E-8E2855607862}" destId="{0A27F4B8-4046-4DA0-9391-9AF12592135F}" srcOrd="2" destOrd="0" parTransId="{BE8DC666-FB76-44CB-ABFC-9BD13A1D12EF}" sibTransId="{A67E5059-4501-4D0E-8F9C-5EB1FD35AFA5}"/>
    <dgm:cxn modelId="{7ACF76E6-521F-4E9E-AA47-88A8DB2BC740}" srcId="{7E3C0293-306F-4043-9617-CF1A4CCD6324}" destId="{E2B112E8-5A08-413C-9DB5-4F66B09AE655}" srcOrd="1" destOrd="0" parTransId="{B2DED99A-8A02-4064-839D-14161DD1D909}" sibTransId="{4A31592A-F4D3-4D8E-9A9C-CC5BBE0C3ED8}"/>
    <dgm:cxn modelId="{BC076521-AC6F-46A0-9259-5D86FE5F7D18}" srcId="{7E3C0293-306F-4043-9617-CF1A4CCD6324}" destId="{57068147-51BF-4B9C-9CBC-07E910E675CB}" srcOrd="2" destOrd="0" parTransId="{A7D64333-F9AE-4DCE-8A1D-9E61834BEFC3}" sibTransId="{DAC7704C-5E71-4F8B-8D12-D0C64F5B697F}"/>
    <dgm:cxn modelId="{8AF47180-F225-4BC3-A7EA-086386F41068}" type="presOf" srcId="{D70C8CE4-3F5F-442A-8D42-BB47838AD4F3}" destId="{F9642A2A-0977-445D-BF43-A0711AAABB90}" srcOrd="0" destOrd="1" presId="urn:microsoft.com/office/officeart/2005/8/layout/vList5"/>
    <dgm:cxn modelId="{6F037CD5-58C6-4C3A-9ECD-1B4F3DDD6725}" type="presOf" srcId="{E2B112E8-5A08-413C-9DB5-4F66B09AE655}" destId="{95E37916-C9F9-4436-8D76-628873E9A936}" srcOrd="0" destOrd="1" presId="urn:microsoft.com/office/officeart/2005/8/layout/vList5"/>
    <dgm:cxn modelId="{170F5473-4A46-4EAC-9CC3-B8DFBE449B94}" type="presOf" srcId="{7E3C0293-306F-4043-9617-CF1A4CCD6324}" destId="{889F2F6A-870C-4E5B-8A73-3745BA636C4A}" srcOrd="0" destOrd="0" presId="urn:microsoft.com/office/officeart/2005/8/layout/vList5"/>
    <dgm:cxn modelId="{A66A55D2-9A25-4FBA-A920-7546727DE2F8}" type="presOf" srcId="{67C2856B-992C-4D1B-A78F-5F7C4AC55A9A}" destId="{F9642A2A-0977-445D-BF43-A0711AAABB90}" srcOrd="0" destOrd="0" presId="urn:microsoft.com/office/officeart/2005/8/layout/vList5"/>
    <dgm:cxn modelId="{F4D37A65-F023-4D5F-A8D3-0F2DCFB5DB7E}" type="presOf" srcId="{3EECB35F-9A32-4D20-886E-8E2855607862}" destId="{FA0F9C95-ABC7-41DD-AD0F-0590B2027E8B}" srcOrd="0" destOrd="0" presId="urn:microsoft.com/office/officeart/2005/8/layout/vList5"/>
    <dgm:cxn modelId="{D1BB24B0-52D0-4AFB-9E65-7B04C2F5511E}" srcId="{7E3C0293-306F-4043-9617-CF1A4CCD6324}" destId="{4FFA6EAD-E277-4741-BECD-15F65B974C98}" srcOrd="0" destOrd="0" parTransId="{6F1CA975-484C-481D-A540-E71A38B365F1}" sibTransId="{E1995458-78F6-4937-90CF-D7F7A9B39DF2}"/>
    <dgm:cxn modelId="{C48B56C2-B485-435B-A6E0-C2AC14B6FA5A}" srcId="{CFDB9E8E-3960-4CC5-8115-EEE993F16B7D}" destId="{3EECB35F-9A32-4D20-886E-8E2855607862}" srcOrd="0" destOrd="0" parTransId="{CC148E20-D1EA-4953-8F2D-0E0FAD474CE2}" sibTransId="{DD1C0EDD-C0AA-4DC2-8AC4-E9DC42D3D85F}"/>
    <dgm:cxn modelId="{2F27A7FB-2B5A-45AE-B815-CF642B9DF43F}" type="presParOf" srcId="{039464E2-A2E5-4B79-B59D-C2442BD00EB8}" destId="{EF0195C3-1D40-4F2F-9FB2-2C85355C4525}" srcOrd="0" destOrd="0" presId="urn:microsoft.com/office/officeart/2005/8/layout/vList5"/>
    <dgm:cxn modelId="{65E34DFA-8998-43E2-8057-C1EEA677E353}" type="presParOf" srcId="{EF0195C3-1D40-4F2F-9FB2-2C85355C4525}" destId="{FA0F9C95-ABC7-41DD-AD0F-0590B2027E8B}" srcOrd="0" destOrd="0" presId="urn:microsoft.com/office/officeart/2005/8/layout/vList5"/>
    <dgm:cxn modelId="{E5608079-C248-460C-ABEF-DB98BD937102}" type="presParOf" srcId="{EF0195C3-1D40-4F2F-9FB2-2C85355C4525}" destId="{F9642A2A-0977-445D-BF43-A0711AAABB90}" srcOrd="1" destOrd="0" presId="urn:microsoft.com/office/officeart/2005/8/layout/vList5"/>
    <dgm:cxn modelId="{9797596E-2C30-436A-8701-B77E692FDDD5}" type="presParOf" srcId="{039464E2-A2E5-4B79-B59D-C2442BD00EB8}" destId="{82F694D4-75EC-42EA-B6F6-D8393008A41B}" srcOrd="1" destOrd="0" presId="urn:microsoft.com/office/officeart/2005/8/layout/vList5"/>
    <dgm:cxn modelId="{3E32359F-0B32-4D39-9C3C-C3BAC87E8CEE}" type="presParOf" srcId="{039464E2-A2E5-4B79-B59D-C2442BD00EB8}" destId="{C38201C7-9D8F-4053-9991-214B296B2E4C}" srcOrd="2" destOrd="0" presId="urn:microsoft.com/office/officeart/2005/8/layout/vList5"/>
    <dgm:cxn modelId="{38EA404B-BCAC-4C0B-A0AA-91DFBF8BBBFE}" type="presParOf" srcId="{C38201C7-9D8F-4053-9991-214B296B2E4C}" destId="{889F2F6A-870C-4E5B-8A73-3745BA636C4A}" srcOrd="0" destOrd="0" presId="urn:microsoft.com/office/officeart/2005/8/layout/vList5"/>
    <dgm:cxn modelId="{8E83EBA7-84E6-4271-A678-F62062C8D0AF}" type="presParOf" srcId="{C38201C7-9D8F-4053-9991-214B296B2E4C}" destId="{95E37916-C9F9-4436-8D76-628873E9A93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ADCFE30-40F5-4A4D-B9D4-26640101A022}" type="doc">
      <dgm:prSet loTypeId="urn:microsoft.com/office/officeart/2008/layout/VerticalCurvedList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tr-TR"/>
        </a:p>
      </dgm:t>
    </dgm:pt>
    <dgm:pt modelId="{6BA49C38-45EB-4496-9857-12F6946F8080}">
      <dgm:prSet/>
      <dgm:spPr/>
      <dgm:t>
        <a:bodyPr/>
        <a:lstStyle/>
        <a:p>
          <a:pPr rtl="0"/>
          <a:r>
            <a:rPr lang="tr-TR" smtClean="0"/>
            <a:t>İç Kontrol Kurulum Rehberi </a:t>
          </a:r>
          <a:endParaRPr lang="tr-TR"/>
        </a:p>
      </dgm:t>
    </dgm:pt>
    <dgm:pt modelId="{4AA2A8DC-E9C4-48F2-AEF9-AE760C16C148}" type="parTrans" cxnId="{3748F46F-03F2-410A-AC42-B4C860F99B3F}">
      <dgm:prSet/>
      <dgm:spPr/>
      <dgm:t>
        <a:bodyPr/>
        <a:lstStyle/>
        <a:p>
          <a:endParaRPr lang="tr-TR"/>
        </a:p>
      </dgm:t>
    </dgm:pt>
    <dgm:pt modelId="{C81E3CF8-2E84-42CC-9FAA-BC7F59B54ADB}" type="sibTrans" cxnId="{3748F46F-03F2-410A-AC42-B4C860F99B3F}">
      <dgm:prSet/>
      <dgm:spPr/>
      <dgm:t>
        <a:bodyPr/>
        <a:lstStyle/>
        <a:p>
          <a:endParaRPr lang="tr-TR"/>
        </a:p>
      </dgm:t>
    </dgm:pt>
    <dgm:pt modelId="{43B5F762-D708-4A1A-AECA-99CADB4E477B}">
      <dgm:prSet/>
      <dgm:spPr/>
      <dgm:t>
        <a:bodyPr/>
        <a:lstStyle/>
        <a:p>
          <a:pPr rtl="0"/>
          <a:r>
            <a:rPr lang="tr-TR" smtClean="0"/>
            <a:t>Hassas Görevler Genelgesi	</a:t>
          </a:r>
          <a:endParaRPr lang="tr-TR"/>
        </a:p>
      </dgm:t>
    </dgm:pt>
    <dgm:pt modelId="{21623A07-70D3-4878-9B63-4B3414407976}" type="parTrans" cxnId="{E07106E2-C677-486E-BC64-E9DDB51E001B}">
      <dgm:prSet/>
      <dgm:spPr/>
      <dgm:t>
        <a:bodyPr/>
        <a:lstStyle/>
        <a:p>
          <a:endParaRPr lang="tr-TR"/>
        </a:p>
      </dgm:t>
    </dgm:pt>
    <dgm:pt modelId="{CBC0967F-978B-4455-AC75-A374A042DF20}" type="sibTrans" cxnId="{E07106E2-C677-486E-BC64-E9DDB51E001B}">
      <dgm:prSet/>
      <dgm:spPr/>
      <dgm:t>
        <a:bodyPr/>
        <a:lstStyle/>
        <a:p>
          <a:endParaRPr lang="tr-TR"/>
        </a:p>
      </dgm:t>
    </dgm:pt>
    <dgm:pt modelId="{BA8416A2-E9C1-4BB2-9608-5E38ECA1C30B}">
      <dgm:prSet/>
      <dgm:spPr/>
      <dgm:t>
        <a:bodyPr/>
        <a:lstStyle/>
        <a:p>
          <a:pPr rtl="0"/>
          <a:r>
            <a:rPr lang="tr-TR" smtClean="0"/>
            <a:t>Süreç Rehberi ve Süreç Yönetimi Kitabı</a:t>
          </a:r>
          <a:endParaRPr lang="tr-TR"/>
        </a:p>
      </dgm:t>
    </dgm:pt>
    <dgm:pt modelId="{72F8B56B-BF3C-46B0-85B1-529A7B4048A3}" type="parTrans" cxnId="{683879B8-A64A-4BB9-9A3F-5F0CFA514B11}">
      <dgm:prSet/>
      <dgm:spPr/>
      <dgm:t>
        <a:bodyPr/>
        <a:lstStyle/>
        <a:p>
          <a:endParaRPr lang="tr-TR"/>
        </a:p>
      </dgm:t>
    </dgm:pt>
    <dgm:pt modelId="{2E777E58-FCDB-4E80-BDA3-3520080002BD}" type="sibTrans" cxnId="{683879B8-A64A-4BB9-9A3F-5F0CFA514B11}">
      <dgm:prSet/>
      <dgm:spPr/>
      <dgm:t>
        <a:bodyPr/>
        <a:lstStyle/>
        <a:p>
          <a:endParaRPr lang="tr-TR"/>
        </a:p>
      </dgm:t>
    </dgm:pt>
    <dgm:pt modelId="{B4A67846-C81A-4EEF-BD71-B9195126AACD}">
      <dgm:prSet/>
      <dgm:spPr/>
      <dgm:t>
        <a:bodyPr/>
        <a:lstStyle/>
        <a:p>
          <a:pPr rtl="0"/>
          <a:r>
            <a:rPr lang="tr-TR" smtClean="0"/>
            <a:t>Organizasyon Kitabı</a:t>
          </a:r>
          <a:endParaRPr lang="tr-TR" dirty="0"/>
        </a:p>
      </dgm:t>
    </dgm:pt>
    <dgm:pt modelId="{CBFC516C-8409-4A0F-B89B-41B2389A92B9}" type="parTrans" cxnId="{03651F55-D60A-42C6-B762-0363A0380A53}">
      <dgm:prSet/>
      <dgm:spPr/>
      <dgm:t>
        <a:bodyPr/>
        <a:lstStyle/>
        <a:p>
          <a:endParaRPr lang="tr-TR"/>
        </a:p>
      </dgm:t>
    </dgm:pt>
    <dgm:pt modelId="{7BC8FE87-B36E-4415-85F1-28C34683B69E}" type="sibTrans" cxnId="{03651F55-D60A-42C6-B762-0363A0380A53}">
      <dgm:prSet/>
      <dgm:spPr/>
      <dgm:t>
        <a:bodyPr/>
        <a:lstStyle/>
        <a:p>
          <a:endParaRPr lang="tr-TR"/>
        </a:p>
      </dgm:t>
    </dgm:pt>
    <dgm:pt modelId="{D7EEAACB-3DD3-4DB5-98B7-991E0E6B00C6}">
      <dgm:prSet/>
      <dgm:spPr/>
      <dgm:t>
        <a:bodyPr/>
        <a:lstStyle/>
        <a:p>
          <a:pPr rtl="0"/>
          <a:r>
            <a:rPr lang="tr-TR" smtClean="0"/>
            <a:t>Risk Yönergesi</a:t>
          </a:r>
          <a:endParaRPr lang="tr-TR"/>
        </a:p>
      </dgm:t>
    </dgm:pt>
    <dgm:pt modelId="{1B99376C-BEF6-41F8-918E-2262590BF68B}" type="parTrans" cxnId="{F059233B-8ACD-40FB-84B3-563780D64BA4}">
      <dgm:prSet/>
      <dgm:spPr/>
      <dgm:t>
        <a:bodyPr/>
        <a:lstStyle/>
        <a:p>
          <a:endParaRPr lang="tr-TR"/>
        </a:p>
      </dgm:t>
    </dgm:pt>
    <dgm:pt modelId="{50865C12-2DC6-47E3-BD92-534278DDA57A}" type="sibTrans" cxnId="{F059233B-8ACD-40FB-84B3-563780D64BA4}">
      <dgm:prSet/>
      <dgm:spPr/>
      <dgm:t>
        <a:bodyPr/>
        <a:lstStyle/>
        <a:p>
          <a:endParaRPr lang="tr-TR"/>
        </a:p>
      </dgm:t>
    </dgm:pt>
    <dgm:pt modelId="{07E06F59-ADA6-44C2-B7CA-E6E861D3A5C7}">
      <dgm:prSet/>
      <dgm:spPr/>
      <dgm:t>
        <a:bodyPr/>
        <a:lstStyle/>
        <a:p>
          <a:pPr rtl="0"/>
          <a:r>
            <a:rPr lang="tr-TR" smtClean="0"/>
            <a:t>İç Kontrol yazılım programı (İç Kontrol Eylem Planı, Risk ve süreç modülleri tamamlanmak üzere) hazırlandı</a:t>
          </a:r>
          <a:endParaRPr lang="tr-TR" dirty="0"/>
        </a:p>
      </dgm:t>
    </dgm:pt>
    <dgm:pt modelId="{76114A1F-5DBC-47DF-870E-DE1D91E6436E}" type="parTrans" cxnId="{D486E9A9-6CA1-4AD0-9187-079ECC614E52}">
      <dgm:prSet/>
      <dgm:spPr/>
      <dgm:t>
        <a:bodyPr/>
        <a:lstStyle/>
        <a:p>
          <a:endParaRPr lang="tr-TR"/>
        </a:p>
      </dgm:t>
    </dgm:pt>
    <dgm:pt modelId="{93651869-EC70-4C95-8F28-2BF20354B327}" type="sibTrans" cxnId="{D486E9A9-6CA1-4AD0-9187-079ECC614E52}">
      <dgm:prSet/>
      <dgm:spPr/>
      <dgm:t>
        <a:bodyPr/>
        <a:lstStyle/>
        <a:p>
          <a:endParaRPr lang="tr-TR"/>
        </a:p>
      </dgm:t>
    </dgm:pt>
    <dgm:pt modelId="{43578B8E-4576-4A1A-A044-E835CAA36B94}" type="pres">
      <dgm:prSet presAssocID="{6ADCFE30-40F5-4A4D-B9D4-26640101A02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23B1EB83-C338-45B6-9F78-44E1ABE2D28B}" type="pres">
      <dgm:prSet presAssocID="{6ADCFE30-40F5-4A4D-B9D4-26640101A022}" presName="Name1" presStyleCnt="0"/>
      <dgm:spPr/>
    </dgm:pt>
    <dgm:pt modelId="{8152BB20-3FF6-4107-BD8E-6F1B456BFDB1}" type="pres">
      <dgm:prSet presAssocID="{6ADCFE30-40F5-4A4D-B9D4-26640101A022}" presName="cycle" presStyleCnt="0"/>
      <dgm:spPr/>
    </dgm:pt>
    <dgm:pt modelId="{06C67600-2C9C-442A-9546-C8A8D21AD0DD}" type="pres">
      <dgm:prSet presAssocID="{6ADCFE30-40F5-4A4D-B9D4-26640101A022}" presName="srcNode" presStyleLbl="node1" presStyleIdx="0" presStyleCnt="6"/>
      <dgm:spPr/>
    </dgm:pt>
    <dgm:pt modelId="{51FC0CD8-8DC1-4BCF-8513-118B536AF9A5}" type="pres">
      <dgm:prSet presAssocID="{6ADCFE30-40F5-4A4D-B9D4-26640101A022}" presName="conn" presStyleLbl="parChTrans1D2" presStyleIdx="0" presStyleCnt="1"/>
      <dgm:spPr/>
      <dgm:t>
        <a:bodyPr/>
        <a:lstStyle/>
        <a:p>
          <a:endParaRPr lang="tr-TR"/>
        </a:p>
      </dgm:t>
    </dgm:pt>
    <dgm:pt modelId="{74FAF665-C5D8-4213-886F-D40F8892EC55}" type="pres">
      <dgm:prSet presAssocID="{6ADCFE30-40F5-4A4D-B9D4-26640101A022}" presName="extraNode" presStyleLbl="node1" presStyleIdx="0" presStyleCnt="6"/>
      <dgm:spPr/>
    </dgm:pt>
    <dgm:pt modelId="{4D87CA3B-FCD7-4D6E-85DD-D5364A5244E3}" type="pres">
      <dgm:prSet presAssocID="{6ADCFE30-40F5-4A4D-B9D4-26640101A022}" presName="dstNode" presStyleLbl="node1" presStyleIdx="0" presStyleCnt="6"/>
      <dgm:spPr/>
    </dgm:pt>
    <dgm:pt modelId="{96639B61-1102-4936-9735-72CF39C93D23}" type="pres">
      <dgm:prSet presAssocID="{6BA49C38-45EB-4496-9857-12F6946F8080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2C80492-D06D-4519-8B2D-85A7964DAE0E}" type="pres">
      <dgm:prSet presAssocID="{6BA49C38-45EB-4496-9857-12F6946F8080}" presName="accent_1" presStyleCnt="0"/>
      <dgm:spPr/>
    </dgm:pt>
    <dgm:pt modelId="{0A8FD8EC-6FB9-48F5-939C-C526C9815BA2}" type="pres">
      <dgm:prSet presAssocID="{6BA49C38-45EB-4496-9857-12F6946F8080}" presName="accentRepeatNode" presStyleLbl="solidFgAcc1" presStyleIdx="0" presStyleCnt="6"/>
      <dgm:spPr/>
    </dgm:pt>
    <dgm:pt modelId="{FBDB73F5-B6E7-40DC-8FD3-113CB478788A}" type="pres">
      <dgm:prSet presAssocID="{43B5F762-D708-4A1A-AECA-99CADB4E477B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0712F86-81F3-45CD-99A2-D882F87C2E62}" type="pres">
      <dgm:prSet presAssocID="{43B5F762-D708-4A1A-AECA-99CADB4E477B}" presName="accent_2" presStyleCnt="0"/>
      <dgm:spPr/>
    </dgm:pt>
    <dgm:pt modelId="{88D00908-4BD7-4CC8-892E-9AA65F6E2E49}" type="pres">
      <dgm:prSet presAssocID="{43B5F762-D708-4A1A-AECA-99CADB4E477B}" presName="accentRepeatNode" presStyleLbl="solidFgAcc1" presStyleIdx="1" presStyleCnt="6"/>
      <dgm:spPr/>
    </dgm:pt>
    <dgm:pt modelId="{3BF5CCE3-E284-44AA-A26F-FEDE115C807D}" type="pres">
      <dgm:prSet presAssocID="{BA8416A2-E9C1-4BB2-9608-5E38ECA1C30B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88FB11D-30D1-471F-8E5F-0BB0399844F3}" type="pres">
      <dgm:prSet presAssocID="{BA8416A2-E9C1-4BB2-9608-5E38ECA1C30B}" presName="accent_3" presStyleCnt="0"/>
      <dgm:spPr/>
    </dgm:pt>
    <dgm:pt modelId="{059D4AC4-79A8-47EE-AD60-C96C701E02A1}" type="pres">
      <dgm:prSet presAssocID="{BA8416A2-E9C1-4BB2-9608-5E38ECA1C30B}" presName="accentRepeatNode" presStyleLbl="solidFgAcc1" presStyleIdx="2" presStyleCnt="6"/>
      <dgm:spPr/>
    </dgm:pt>
    <dgm:pt modelId="{97341F3A-7364-4261-9862-11A5E48F15DB}" type="pres">
      <dgm:prSet presAssocID="{B4A67846-C81A-4EEF-BD71-B9195126AACD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192F465-CF53-48BC-B5DC-1A9A67D1892A}" type="pres">
      <dgm:prSet presAssocID="{B4A67846-C81A-4EEF-BD71-B9195126AACD}" presName="accent_4" presStyleCnt="0"/>
      <dgm:spPr/>
    </dgm:pt>
    <dgm:pt modelId="{0107F730-1D85-4A41-90B8-DA14E7B50189}" type="pres">
      <dgm:prSet presAssocID="{B4A67846-C81A-4EEF-BD71-B9195126AACD}" presName="accentRepeatNode" presStyleLbl="solidFgAcc1" presStyleIdx="3" presStyleCnt="6"/>
      <dgm:spPr/>
    </dgm:pt>
    <dgm:pt modelId="{229CFDA5-C8D8-4D6D-B10E-43CB9B67BB87}" type="pres">
      <dgm:prSet presAssocID="{D7EEAACB-3DD3-4DB5-98B7-991E0E6B00C6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A4E477D-E61E-4F8B-80D4-186D8E04AE81}" type="pres">
      <dgm:prSet presAssocID="{D7EEAACB-3DD3-4DB5-98B7-991E0E6B00C6}" presName="accent_5" presStyleCnt="0"/>
      <dgm:spPr/>
    </dgm:pt>
    <dgm:pt modelId="{495BA99B-4634-4445-8DAB-02C71086FB0F}" type="pres">
      <dgm:prSet presAssocID="{D7EEAACB-3DD3-4DB5-98B7-991E0E6B00C6}" presName="accentRepeatNode" presStyleLbl="solidFgAcc1" presStyleIdx="4" presStyleCnt="6"/>
      <dgm:spPr/>
    </dgm:pt>
    <dgm:pt modelId="{354A54F5-A184-4298-B48C-4DF4E80FA0E5}" type="pres">
      <dgm:prSet presAssocID="{07E06F59-ADA6-44C2-B7CA-E6E861D3A5C7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3297757-CC60-4411-8F8A-48285FE351F6}" type="pres">
      <dgm:prSet presAssocID="{07E06F59-ADA6-44C2-B7CA-E6E861D3A5C7}" presName="accent_6" presStyleCnt="0"/>
      <dgm:spPr/>
    </dgm:pt>
    <dgm:pt modelId="{66E9EA4B-1C9E-4816-BEAC-6729D7F86DC1}" type="pres">
      <dgm:prSet presAssocID="{07E06F59-ADA6-44C2-B7CA-E6E861D3A5C7}" presName="accentRepeatNode" presStyleLbl="solidFgAcc1" presStyleIdx="5" presStyleCnt="6"/>
      <dgm:spPr/>
    </dgm:pt>
  </dgm:ptLst>
  <dgm:cxnLst>
    <dgm:cxn modelId="{47376A1D-1BD2-40B5-A069-542A6B0F308E}" type="presOf" srcId="{6BA49C38-45EB-4496-9857-12F6946F8080}" destId="{96639B61-1102-4936-9735-72CF39C93D23}" srcOrd="0" destOrd="0" presId="urn:microsoft.com/office/officeart/2008/layout/VerticalCurvedList"/>
    <dgm:cxn modelId="{683879B8-A64A-4BB9-9A3F-5F0CFA514B11}" srcId="{6ADCFE30-40F5-4A4D-B9D4-26640101A022}" destId="{BA8416A2-E9C1-4BB2-9608-5E38ECA1C30B}" srcOrd="2" destOrd="0" parTransId="{72F8B56B-BF3C-46B0-85B1-529A7B4048A3}" sibTransId="{2E777E58-FCDB-4E80-BDA3-3520080002BD}"/>
    <dgm:cxn modelId="{F059233B-8ACD-40FB-84B3-563780D64BA4}" srcId="{6ADCFE30-40F5-4A4D-B9D4-26640101A022}" destId="{D7EEAACB-3DD3-4DB5-98B7-991E0E6B00C6}" srcOrd="4" destOrd="0" parTransId="{1B99376C-BEF6-41F8-918E-2262590BF68B}" sibTransId="{50865C12-2DC6-47E3-BD92-534278DDA57A}"/>
    <dgm:cxn modelId="{3748F46F-03F2-410A-AC42-B4C860F99B3F}" srcId="{6ADCFE30-40F5-4A4D-B9D4-26640101A022}" destId="{6BA49C38-45EB-4496-9857-12F6946F8080}" srcOrd="0" destOrd="0" parTransId="{4AA2A8DC-E9C4-48F2-AEF9-AE760C16C148}" sibTransId="{C81E3CF8-2E84-42CC-9FAA-BC7F59B54ADB}"/>
    <dgm:cxn modelId="{171E8BB0-1505-4132-980C-975AC0FB003F}" type="presOf" srcId="{D7EEAACB-3DD3-4DB5-98B7-991E0E6B00C6}" destId="{229CFDA5-C8D8-4D6D-B10E-43CB9B67BB87}" srcOrd="0" destOrd="0" presId="urn:microsoft.com/office/officeart/2008/layout/VerticalCurvedList"/>
    <dgm:cxn modelId="{18435D2B-4927-43BF-8499-961E4CEB2A39}" type="presOf" srcId="{43B5F762-D708-4A1A-AECA-99CADB4E477B}" destId="{FBDB73F5-B6E7-40DC-8FD3-113CB478788A}" srcOrd="0" destOrd="0" presId="urn:microsoft.com/office/officeart/2008/layout/VerticalCurvedList"/>
    <dgm:cxn modelId="{D486E9A9-6CA1-4AD0-9187-079ECC614E52}" srcId="{6ADCFE30-40F5-4A4D-B9D4-26640101A022}" destId="{07E06F59-ADA6-44C2-B7CA-E6E861D3A5C7}" srcOrd="5" destOrd="0" parTransId="{76114A1F-5DBC-47DF-870E-DE1D91E6436E}" sibTransId="{93651869-EC70-4C95-8F28-2BF20354B327}"/>
    <dgm:cxn modelId="{03651F55-D60A-42C6-B762-0363A0380A53}" srcId="{6ADCFE30-40F5-4A4D-B9D4-26640101A022}" destId="{B4A67846-C81A-4EEF-BD71-B9195126AACD}" srcOrd="3" destOrd="0" parTransId="{CBFC516C-8409-4A0F-B89B-41B2389A92B9}" sibTransId="{7BC8FE87-B36E-4415-85F1-28C34683B69E}"/>
    <dgm:cxn modelId="{F9507328-2F5D-4B25-B461-52D87E314387}" type="presOf" srcId="{07E06F59-ADA6-44C2-B7CA-E6E861D3A5C7}" destId="{354A54F5-A184-4298-B48C-4DF4E80FA0E5}" srcOrd="0" destOrd="0" presId="urn:microsoft.com/office/officeart/2008/layout/VerticalCurvedList"/>
    <dgm:cxn modelId="{B4EA22F4-06F4-4974-A9E7-A0434DC4300F}" type="presOf" srcId="{BA8416A2-E9C1-4BB2-9608-5E38ECA1C30B}" destId="{3BF5CCE3-E284-44AA-A26F-FEDE115C807D}" srcOrd="0" destOrd="0" presId="urn:microsoft.com/office/officeart/2008/layout/VerticalCurvedList"/>
    <dgm:cxn modelId="{3EBC18AD-25D7-4453-961D-7C4CF4861158}" type="presOf" srcId="{B4A67846-C81A-4EEF-BD71-B9195126AACD}" destId="{97341F3A-7364-4261-9862-11A5E48F15DB}" srcOrd="0" destOrd="0" presId="urn:microsoft.com/office/officeart/2008/layout/VerticalCurvedList"/>
    <dgm:cxn modelId="{0436BA95-24EB-458B-BF69-66A018DCA463}" type="presOf" srcId="{C81E3CF8-2E84-42CC-9FAA-BC7F59B54ADB}" destId="{51FC0CD8-8DC1-4BCF-8513-118B536AF9A5}" srcOrd="0" destOrd="0" presId="urn:microsoft.com/office/officeart/2008/layout/VerticalCurvedList"/>
    <dgm:cxn modelId="{E07106E2-C677-486E-BC64-E9DDB51E001B}" srcId="{6ADCFE30-40F5-4A4D-B9D4-26640101A022}" destId="{43B5F762-D708-4A1A-AECA-99CADB4E477B}" srcOrd="1" destOrd="0" parTransId="{21623A07-70D3-4878-9B63-4B3414407976}" sibTransId="{CBC0967F-978B-4455-AC75-A374A042DF20}"/>
    <dgm:cxn modelId="{6927B4DA-EDEE-414E-9B20-87C4F8FA749C}" type="presOf" srcId="{6ADCFE30-40F5-4A4D-B9D4-26640101A022}" destId="{43578B8E-4576-4A1A-A044-E835CAA36B94}" srcOrd="0" destOrd="0" presId="urn:microsoft.com/office/officeart/2008/layout/VerticalCurvedList"/>
    <dgm:cxn modelId="{24784924-E1D2-4DDE-9084-C9583B7F6EBA}" type="presParOf" srcId="{43578B8E-4576-4A1A-A044-E835CAA36B94}" destId="{23B1EB83-C338-45B6-9F78-44E1ABE2D28B}" srcOrd="0" destOrd="0" presId="urn:microsoft.com/office/officeart/2008/layout/VerticalCurvedList"/>
    <dgm:cxn modelId="{8C5F0B93-1D7F-4A18-88A1-EF1479A61FF6}" type="presParOf" srcId="{23B1EB83-C338-45B6-9F78-44E1ABE2D28B}" destId="{8152BB20-3FF6-4107-BD8E-6F1B456BFDB1}" srcOrd="0" destOrd="0" presId="urn:microsoft.com/office/officeart/2008/layout/VerticalCurvedList"/>
    <dgm:cxn modelId="{5374A50C-4D9E-49E7-B087-122A711DCCBE}" type="presParOf" srcId="{8152BB20-3FF6-4107-BD8E-6F1B456BFDB1}" destId="{06C67600-2C9C-442A-9546-C8A8D21AD0DD}" srcOrd="0" destOrd="0" presId="urn:microsoft.com/office/officeart/2008/layout/VerticalCurvedList"/>
    <dgm:cxn modelId="{6E7E5B94-9EF9-4ECD-85D7-C5C95EFB2CED}" type="presParOf" srcId="{8152BB20-3FF6-4107-BD8E-6F1B456BFDB1}" destId="{51FC0CD8-8DC1-4BCF-8513-118B536AF9A5}" srcOrd="1" destOrd="0" presId="urn:microsoft.com/office/officeart/2008/layout/VerticalCurvedList"/>
    <dgm:cxn modelId="{4AB566CD-7559-4485-8832-0AE0BB145A5E}" type="presParOf" srcId="{8152BB20-3FF6-4107-BD8E-6F1B456BFDB1}" destId="{74FAF665-C5D8-4213-886F-D40F8892EC55}" srcOrd="2" destOrd="0" presId="urn:microsoft.com/office/officeart/2008/layout/VerticalCurvedList"/>
    <dgm:cxn modelId="{49FBED5A-2317-41DC-ACFB-1E0614B676A5}" type="presParOf" srcId="{8152BB20-3FF6-4107-BD8E-6F1B456BFDB1}" destId="{4D87CA3B-FCD7-4D6E-85DD-D5364A5244E3}" srcOrd="3" destOrd="0" presId="urn:microsoft.com/office/officeart/2008/layout/VerticalCurvedList"/>
    <dgm:cxn modelId="{86292C02-3ACA-4C9D-B973-08BDD5A22DFD}" type="presParOf" srcId="{23B1EB83-C338-45B6-9F78-44E1ABE2D28B}" destId="{96639B61-1102-4936-9735-72CF39C93D23}" srcOrd="1" destOrd="0" presId="urn:microsoft.com/office/officeart/2008/layout/VerticalCurvedList"/>
    <dgm:cxn modelId="{DE36A7E5-902B-449A-B204-6D1C902E1025}" type="presParOf" srcId="{23B1EB83-C338-45B6-9F78-44E1ABE2D28B}" destId="{12C80492-D06D-4519-8B2D-85A7964DAE0E}" srcOrd="2" destOrd="0" presId="urn:microsoft.com/office/officeart/2008/layout/VerticalCurvedList"/>
    <dgm:cxn modelId="{7BE9B6F0-B254-407B-B151-DEE43BE95519}" type="presParOf" srcId="{12C80492-D06D-4519-8B2D-85A7964DAE0E}" destId="{0A8FD8EC-6FB9-48F5-939C-C526C9815BA2}" srcOrd="0" destOrd="0" presId="urn:microsoft.com/office/officeart/2008/layout/VerticalCurvedList"/>
    <dgm:cxn modelId="{5133689A-FFEA-4E70-B3B2-4F0393DE7B8F}" type="presParOf" srcId="{23B1EB83-C338-45B6-9F78-44E1ABE2D28B}" destId="{FBDB73F5-B6E7-40DC-8FD3-113CB478788A}" srcOrd="3" destOrd="0" presId="urn:microsoft.com/office/officeart/2008/layout/VerticalCurvedList"/>
    <dgm:cxn modelId="{53612D51-7632-48D0-81F9-FDA49FF02430}" type="presParOf" srcId="{23B1EB83-C338-45B6-9F78-44E1ABE2D28B}" destId="{E0712F86-81F3-45CD-99A2-D882F87C2E62}" srcOrd="4" destOrd="0" presId="urn:microsoft.com/office/officeart/2008/layout/VerticalCurvedList"/>
    <dgm:cxn modelId="{418DD5B8-A7AB-4FCD-BF76-068F5BC1869D}" type="presParOf" srcId="{E0712F86-81F3-45CD-99A2-D882F87C2E62}" destId="{88D00908-4BD7-4CC8-892E-9AA65F6E2E49}" srcOrd="0" destOrd="0" presId="urn:microsoft.com/office/officeart/2008/layout/VerticalCurvedList"/>
    <dgm:cxn modelId="{13587219-69B5-4E94-ABD3-FD2EA11FBA07}" type="presParOf" srcId="{23B1EB83-C338-45B6-9F78-44E1ABE2D28B}" destId="{3BF5CCE3-E284-44AA-A26F-FEDE115C807D}" srcOrd="5" destOrd="0" presId="urn:microsoft.com/office/officeart/2008/layout/VerticalCurvedList"/>
    <dgm:cxn modelId="{BF6434E4-7D36-475B-BF40-4FD1614895FE}" type="presParOf" srcId="{23B1EB83-C338-45B6-9F78-44E1ABE2D28B}" destId="{088FB11D-30D1-471F-8E5F-0BB0399844F3}" srcOrd="6" destOrd="0" presId="urn:microsoft.com/office/officeart/2008/layout/VerticalCurvedList"/>
    <dgm:cxn modelId="{D1B68CCF-8DF4-4C02-A00F-64431C414FC9}" type="presParOf" srcId="{088FB11D-30D1-471F-8E5F-0BB0399844F3}" destId="{059D4AC4-79A8-47EE-AD60-C96C701E02A1}" srcOrd="0" destOrd="0" presId="urn:microsoft.com/office/officeart/2008/layout/VerticalCurvedList"/>
    <dgm:cxn modelId="{B58479FF-AF57-4435-AD94-37C29096CF8E}" type="presParOf" srcId="{23B1EB83-C338-45B6-9F78-44E1ABE2D28B}" destId="{97341F3A-7364-4261-9862-11A5E48F15DB}" srcOrd="7" destOrd="0" presId="urn:microsoft.com/office/officeart/2008/layout/VerticalCurvedList"/>
    <dgm:cxn modelId="{79940AAC-D00B-49AF-9E10-CD12290FB623}" type="presParOf" srcId="{23B1EB83-C338-45B6-9F78-44E1ABE2D28B}" destId="{3192F465-CF53-48BC-B5DC-1A9A67D1892A}" srcOrd="8" destOrd="0" presId="urn:microsoft.com/office/officeart/2008/layout/VerticalCurvedList"/>
    <dgm:cxn modelId="{55D71FE3-ADB2-4D5C-AE38-E3CC92A8DB5C}" type="presParOf" srcId="{3192F465-CF53-48BC-B5DC-1A9A67D1892A}" destId="{0107F730-1D85-4A41-90B8-DA14E7B50189}" srcOrd="0" destOrd="0" presId="urn:microsoft.com/office/officeart/2008/layout/VerticalCurvedList"/>
    <dgm:cxn modelId="{B7BC61ED-301A-4DB0-A747-C01A467228BC}" type="presParOf" srcId="{23B1EB83-C338-45B6-9F78-44E1ABE2D28B}" destId="{229CFDA5-C8D8-4D6D-B10E-43CB9B67BB87}" srcOrd="9" destOrd="0" presId="urn:microsoft.com/office/officeart/2008/layout/VerticalCurvedList"/>
    <dgm:cxn modelId="{D69F7BA0-81A9-45E2-B15C-031AC4658655}" type="presParOf" srcId="{23B1EB83-C338-45B6-9F78-44E1ABE2D28B}" destId="{5A4E477D-E61E-4F8B-80D4-186D8E04AE81}" srcOrd="10" destOrd="0" presId="urn:microsoft.com/office/officeart/2008/layout/VerticalCurvedList"/>
    <dgm:cxn modelId="{1BF4CC4B-D43D-49E7-91BE-0F4B5A8D1F6D}" type="presParOf" srcId="{5A4E477D-E61E-4F8B-80D4-186D8E04AE81}" destId="{495BA99B-4634-4445-8DAB-02C71086FB0F}" srcOrd="0" destOrd="0" presId="urn:microsoft.com/office/officeart/2008/layout/VerticalCurvedList"/>
    <dgm:cxn modelId="{37511C36-F6BB-46BD-87DF-DA87D1A81507}" type="presParOf" srcId="{23B1EB83-C338-45B6-9F78-44E1ABE2D28B}" destId="{354A54F5-A184-4298-B48C-4DF4E80FA0E5}" srcOrd="11" destOrd="0" presId="urn:microsoft.com/office/officeart/2008/layout/VerticalCurvedList"/>
    <dgm:cxn modelId="{30AD6075-A877-450F-A0F9-C98851260EE8}" type="presParOf" srcId="{23B1EB83-C338-45B6-9F78-44E1ABE2D28B}" destId="{43297757-CC60-4411-8F8A-48285FE351F6}" srcOrd="12" destOrd="0" presId="urn:microsoft.com/office/officeart/2008/layout/VerticalCurvedList"/>
    <dgm:cxn modelId="{DDB39406-3087-4159-A487-47A7E421D2A0}" type="presParOf" srcId="{43297757-CC60-4411-8F8A-48285FE351F6}" destId="{66E9EA4B-1C9E-4816-BEAC-6729D7F86DC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BF08B3A-3B2F-45FA-A531-37C320BAF44F}" type="doc">
      <dgm:prSet loTypeId="urn:microsoft.com/office/officeart/2008/layout/VerticalCurvedList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tr-TR"/>
        </a:p>
      </dgm:t>
    </dgm:pt>
    <dgm:pt modelId="{E602C1E6-07BE-4B14-BCF4-573A9FF2C7CC}">
      <dgm:prSet custT="1"/>
      <dgm:spPr/>
      <dgm:t>
        <a:bodyPr/>
        <a:lstStyle/>
        <a:p>
          <a:pPr rtl="0"/>
          <a:r>
            <a:rPr lang="tr-TR" sz="1800" smtClean="0"/>
            <a:t>İç Kontrol Uyum Eylem Planı </a:t>
          </a:r>
          <a:endParaRPr lang="tr-TR" sz="1800"/>
        </a:p>
      </dgm:t>
    </dgm:pt>
    <dgm:pt modelId="{2BDB906D-89E9-4C5F-9692-1081F21DF06F}" type="parTrans" cxnId="{96B92841-C54F-4BB6-911A-C9B42B041F18}">
      <dgm:prSet/>
      <dgm:spPr/>
      <dgm:t>
        <a:bodyPr/>
        <a:lstStyle/>
        <a:p>
          <a:endParaRPr lang="tr-TR" sz="2400">
            <a:solidFill>
              <a:srgbClr val="FFFFFF"/>
            </a:solidFill>
          </a:endParaRPr>
        </a:p>
      </dgm:t>
    </dgm:pt>
    <dgm:pt modelId="{97D00320-4388-4E26-9A43-D3400DA192DB}" type="sibTrans" cxnId="{96B92841-C54F-4BB6-911A-C9B42B041F18}">
      <dgm:prSet/>
      <dgm:spPr/>
      <dgm:t>
        <a:bodyPr/>
        <a:lstStyle/>
        <a:p>
          <a:endParaRPr lang="tr-TR" sz="2400">
            <a:solidFill>
              <a:srgbClr val="FFFFFF"/>
            </a:solidFill>
          </a:endParaRPr>
        </a:p>
      </dgm:t>
    </dgm:pt>
    <dgm:pt modelId="{3CF3EAE8-D2AD-4450-A4DF-FA8AC331E9E1}">
      <dgm:prSet custT="1"/>
      <dgm:spPr/>
      <dgm:t>
        <a:bodyPr/>
        <a:lstStyle/>
        <a:p>
          <a:pPr rtl="0"/>
          <a:r>
            <a:rPr lang="tr-TR" sz="1800" dirty="0" smtClean="0"/>
            <a:t>Risk Değerlendirme Raporu</a:t>
          </a:r>
          <a:endParaRPr lang="tr-TR" sz="1800" dirty="0"/>
        </a:p>
      </dgm:t>
    </dgm:pt>
    <dgm:pt modelId="{E719D999-C9CE-4554-93BA-E0A997693837}" type="parTrans" cxnId="{02D8ED59-6060-4F31-BE3D-5E13F6991F4A}">
      <dgm:prSet/>
      <dgm:spPr/>
      <dgm:t>
        <a:bodyPr/>
        <a:lstStyle/>
        <a:p>
          <a:endParaRPr lang="tr-TR" sz="2400">
            <a:solidFill>
              <a:srgbClr val="FFFFFF"/>
            </a:solidFill>
          </a:endParaRPr>
        </a:p>
      </dgm:t>
    </dgm:pt>
    <dgm:pt modelId="{931A2140-87D5-439B-9DBA-54DD2451ADB8}" type="sibTrans" cxnId="{02D8ED59-6060-4F31-BE3D-5E13F6991F4A}">
      <dgm:prSet/>
      <dgm:spPr/>
      <dgm:t>
        <a:bodyPr/>
        <a:lstStyle/>
        <a:p>
          <a:endParaRPr lang="tr-TR" sz="2400">
            <a:solidFill>
              <a:srgbClr val="FFFFFF"/>
            </a:solidFill>
          </a:endParaRPr>
        </a:p>
      </dgm:t>
    </dgm:pt>
    <dgm:pt modelId="{C968B57F-66E8-451A-97DF-A2C3405068C3}">
      <dgm:prSet custT="1"/>
      <dgm:spPr/>
      <dgm:t>
        <a:bodyPr/>
        <a:lstStyle/>
        <a:p>
          <a:pPr rtl="0"/>
          <a:r>
            <a:rPr lang="tr-TR" sz="1800" dirty="0" smtClean="0"/>
            <a:t>Risk Eylem Planları</a:t>
          </a:r>
          <a:endParaRPr lang="tr-TR" sz="1800" dirty="0"/>
        </a:p>
      </dgm:t>
    </dgm:pt>
    <dgm:pt modelId="{BE782C2C-8965-46A7-9B4D-5DD7419AD6B3}" type="parTrans" cxnId="{2CA6ED44-F948-45A1-B62E-689C0271E6FB}">
      <dgm:prSet/>
      <dgm:spPr/>
      <dgm:t>
        <a:bodyPr/>
        <a:lstStyle/>
        <a:p>
          <a:endParaRPr lang="tr-TR" sz="2400">
            <a:solidFill>
              <a:srgbClr val="FFFFFF"/>
            </a:solidFill>
          </a:endParaRPr>
        </a:p>
      </dgm:t>
    </dgm:pt>
    <dgm:pt modelId="{BBA28CA2-55D5-4399-8143-2E514B609E3B}" type="sibTrans" cxnId="{2CA6ED44-F948-45A1-B62E-689C0271E6FB}">
      <dgm:prSet/>
      <dgm:spPr/>
      <dgm:t>
        <a:bodyPr/>
        <a:lstStyle/>
        <a:p>
          <a:endParaRPr lang="tr-TR" sz="2400">
            <a:solidFill>
              <a:srgbClr val="FFFFFF"/>
            </a:solidFill>
          </a:endParaRPr>
        </a:p>
      </dgm:t>
    </dgm:pt>
    <dgm:pt modelId="{56BFD997-6613-455B-AF29-CC2031E12085}">
      <dgm:prSet custT="1"/>
      <dgm:spPr/>
      <dgm:t>
        <a:bodyPr/>
        <a:lstStyle/>
        <a:p>
          <a:pPr rtl="0"/>
          <a:r>
            <a:rPr lang="tr-TR" sz="1800" dirty="0" smtClean="0"/>
            <a:t>İç kontrol eğitimleri</a:t>
          </a:r>
          <a:endParaRPr lang="tr-TR" sz="1800" dirty="0"/>
        </a:p>
      </dgm:t>
    </dgm:pt>
    <dgm:pt modelId="{29FBBA2D-C1B5-491C-8A1B-E131373B46F0}" type="parTrans" cxnId="{57F38C8F-8765-4D45-A301-56A4877FC5A0}">
      <dgm:prSet/>
      <dgm:spPr/>
      <dgm:t>
        <a:bodyPr/>
        <a:lstStyle/>
        <a:p>
          <a:endParaRPr lang="tr-TR" sz="2400">
            <a:solidFill>
              <a:srgbClr val="FFFFFF"/>
            </a:solidFill>
          </a:endParaRPr>
        </a:p>
      </dgm:t>
    </dgm:pt>
    <dgm:pt modelId="{808C5AC7-18D3-43DF-83CC-060E94612F13}" type="sibTrans" cxnId="{57F38C8F-8765-4D45-A301-56A4877FC5A0}">
      <dgm:prSet/>
      <dgm:spPr/>
      <dgm:t>
        <a:bodyPr/>
        <a:lstStyle/>
        <a:p>
          <a:endParaRPr lang="tr-TR" sz="2400">
            <a:solidFill>
              <a:srgbClr val="FFFFFF"/>
            </a:solidFill>
          </a:endParaRPr>
        </a:p>
      </dgm:t>
    </dgm:pt>
    <dgm:pt modelId="{2DEDED80-EAD3-4E35-AABE-8A9A2934D3FB}">
      <dgm:prSet custT="1"/>
      <dgm:spPr/>
      <dgm:t>
        <a:bodyPr/>
        <a:lstStyle/>
        <a:p>
          <a:r>
            <a:rPr lang="tr-TR" sz="2000" dirty="0" smtClean="0"/>
            <a:t>Süreçlerin Değerlendirilmesi</a:t>
          </a:r>
          <a:endParaRPr lang="tr-TR" sz="2000" dirty="0"/>
        </a:p>
      </dgm:t>
    </dgm:pt>
    <dgm:pt modelId="{5DD75A0C-777D-41CB-92BA-D31383F2B813}" type="parTrans" cxnId="{9D91A994-2953-47AD-ACE5-036C41D0538B}">
      <dgm:prSet/>
      <dgm:spPr/>
      <dgm:t>
        <a:bodyPr/>
        <a:lstStyle/>
        <a:p>
          <a:endParaRPr lang="tr-TR"/>
        </a:p>
      </dgm:t>
    </dgm:pt>
    <dgm:pt modelId="{D143CD4B-E8EC-4064-BB0E-793EC3D4D5FD}" type="sibTrans" cxnId="{9D91A994-2953-47AD-ACE5-036C41D0538B}">
      <dgm:prSet/>
      <dgm:spPr/>
      <dgm:t>
        <a:bodyPr/>
        <a:lstStyle/>
        <a:p>
          <a:endParaRPr lang="tr-TR"/>
        </a:p>
      </dgm:t>
    </dgm:pt>
    <dgm:pt modelId="{7BE0A0A8-334D-45BD-B903-438883377AA4}" type="pres">
      <dgm:prSet presAssocID="{4BF08B3A-3B2F-45FA-A531-37C320BAF44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B56A463E-FF52-4B21-A193-AF4D77317A30}" type="pres">
      <dgm:prSet presAssocID="{4BF08B3A-3B2F-45FA-A531-37C320BAF44F}" presName="Name1" presStyleCnt="0"/>
      <dgm:spPr/>
    </dgm:pt>
    <dgm:pt modelId="{998C856E-1AB2-423D-8C3D-37FB4E884FD7}" type="pres">
      <dgm:prSet presAssocID="{4BF08B3A-3B2F-45FA-A531-37C320BAF44F}" presName="cycle" presStyleCnt="0"/>
      <dgm:spPr/>
    </dgm:pt>
    <dgm:pt modelId="{5DA10CD7-A91F-4A22-9F80-0DDBCE51E6A9}" type="pres">
      <dgm:prSet presAssocID="{4BF08B3A-3B2F-45FA-A531-37C320BAF44F}" presName="srcNode" presStyleLbl="node1" presStyleIdx="0" presStyleCnt="5"/>
      <dgm:spPr/>
    </dgm:pt>
    <dgm:pt modelId="{72D980DC-6F61-4F71-8A5D-6D53B123B5D9}" type="pres">
      <dgm:prSet presAssocID="{4BF08B3A-3B2F-45FA-A531-37C320BAF44F}" presName="conn" presStyleLbl="parChTrans1D2" presStyleIdx="0" presStyleCnt="1"/>
      <dgm:spPr/>
      <dgm:t>
        <a:bodyPr/>
        <a:lstStyle/>
        <a:p>
          <a:endParaRPr lang="tr-TR"/>
        </a:p>
      </dgm:t>
    </dgm:pt>
    <dgm:pt modelId="{B0263C8A-E5C2-4C79-B870-708224BF92CE}" type="pres">
      <dgm:prSet presAssocID="{4BF08B3A-3B2F-45FA-A531-37C320BAF44F}" presName="extraNode" presStyleLbl="node1" presStyleIdx="0" presStyleCnt="5"/>
      <dgm:spPr/>
    </dgm:pt>
    <dgm:pt modelId="{8C9776B4-189D-44D5-8498-0ECAB1A08F78}" type="pres">
      <dgm:prSet presAssocID="{4BF08B3A-3B2F-45FA-A531-37C320BAF44F}" presName="dstNode" presStyleLbl="node1" presStyleIdx="0" presStyleCnt="5"/>
      <dgm:spPr/>
    </dgm:pt>
    <dgm:pt modelId="{DADFAAAE-168A-4240-8141-77CF28FD4BB7}" type="pres">
      <dgm:prSet presAssocID="{E602C1E6-07BE-4B14-BCF4-573A9FF2C7C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389A50-A2EF-40D1-B49D-74F91D066789}" type="pres">
      <dgm:prSet presAssocID="{E602C1E6-07BE-4B14-BCF4-573A9FF2C7CC}" presName="accent_1" presStyleCnt="0"/>
      <dgm:spPr/>
    </dgm:pt>
    <dgm:pt modelId="{35048D86-0F32-4205-96E2-4BECFA4B9567}" type="pres">
      <dgm:prSet presAssocID="{E602C1E6-07BE-4B14-BCF4-573A9FF2C7CC}" presName="accentRepeatNode" presStyleLbl="solidFgAcc1" presStyleIdx="0" presStyleCnt="5"/>
      <dgm:spPr/>
    </dgm:pt>
    <dgm:pt modelId="{1BB7F055-CEE5-442C-BB4E-0529341CFB7F}" type="pres">
      <dgm:prSet presAssocID="{3CF3EAE8-D2AD-4450-A4DF-FA8AC331E9E1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BBFE4C-DF71-4236-A9E2-51746B2B4194}" type="pres">
      <dgm:prSet presAssocID="{3CF3EAE8-D2AD-4450-A4DF-FA8AC331E9E1}" presName="accent_2" presStyleCnt="0"/>
      <dgm:spPr/>
    </dgm:pt>
    <dgm:pt modelId="{E7010D0B-4ED2-4AF9-B06A-53053E722EA3}" type="pres">
      <dgm:prSet presAssocID="{3CF3EAE8-D2AD-4450-A4DF-FA8AC331E9E1}" presName="accentRepeatNode" presStyleLbl="solidFgAcc1" presStyleIdx="1" presStyleCnt="5"/>
      <dgm:spPr/>
    </dgm:pt>
    <dgm:pt modelId="{162018EE-B922-4D01-92FE-57989AE17A9B}" type="pres">
      <dgm:prSet presAssocID="{2DEDED80-EAD3-4E35-AABE-8A9A2934D3F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97C9CEA-753B-4E2F-BAC7-35E9A89D7D7A}" type="pres">
      <dgm:prSet presAssocID="{2DEDED80-EAD3-4E35-AABE-8A9A2934D3FB}" presName="accent_3" presStyleCnt="0"/>
      <dgm:spPr/>
    </dgm:pt>
    <dgm:pt modelId="{0BF9AF0D-29A2-432A-820C-6AA138A12E05}" type="pres">
      <dgm:prSet presAssocID="{2DEDED80-EAD3-4E35-AABE-8A9A2934D3FB}" presName="accentRepeatNode" presStyleLbl="solidFgAcc1" presStyleIdx="2" presStyleCnt="5"/>
      <dgm:spPr/>
    </dgm:pt>
    <dgm:pt modelId="{F0BA5FE5-3307-4AF8-85E1-977675E52507}" type="pres">
      <dgm:prSet presAssocID="{C968B57F-66E8-451A-97DF-A2C3405068C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1081EA4-58D7-48F5-945F-EE4CEC4D0DD1}" type="pres">
      <dgm:prSet presAssocID="{C968B57F-66E8-451A-97DF-A2C3405068C3}" presName="accent_4" presStyleCnt="0"/>
      <dgm:spPr/>
    </dgm:pt>
    <dgm:pt modelId="{E650738E-C32E-42B3-A6CF-3B5BB06D0275}" type="pres">
      <dgm:prSet presAssocID="{C968B57F-66E8-451A-97DF-A2C3405068C3}" presName="accentRepeatNode" presStyleLbl="solidFgAcc1" presStyleIdx="3" presStyleCnt="5"/>
      <dgm:spPr/>
    </dgm:pt>
    <dgm:pt modelId="{D735648D-F02E-4751-A368-A12D20FD2177}" type="pres">
      <dgm:prSet presAssocID="{56BFD997-6613-455B-AF29-CC2031E1208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300EFF0-2329-4E2B-AA52-10C1F6F03636}" type="pres">
      <dgm:prSet presAssocID="{56BFD997-6613-455B-AF29-CC2031E12085}" presName="accent_5" presStyleCnt="0"/>
      <dgm:spPr/>
    </dgm:pt>
    <dgm:pt modelId="{749FE877-C226-44D1-933E-63795EB0CF2E}" type="pres">
      <dgm:prSet presAssocID="{56BFD997-6613-455B-AF29-CC2031E12085}" presName="accentRepeatNode" presStyleLbl="solidFgAcc1" presStyleIdx="4" presStyleCnt="5"/>
      <dgm:spPr/>
    </dgm:pt>
  </dgm:ptLst>
  <dgm:cxnLst>
    <dgm:cxn modelId="{02D8ED59-6060-4F31-BE3D-5E13F6991F4A}" srcId="{4BF08B3A-3B2F-45FA-A531-37C320BAF44F}" destId="{3CF3EAE8-D2AD-4450-A4DF-FA8AC331E9E1}" srcOrd="1" destOrd="0" parTransId="{E719D999-C9CE-4554-93BA-E0A997693837}" sibTransId="{931A2140-87D5-439B-9DBA-54DD2451ADB8}"/>
    <dgm:cxn modelId="{A8C1DBDC-41A2-4EC1-B670-87755649D2B5}" type="presOf" srcId="{2DEDED80-EAD3-4E35-AABE-8A9A2934D3FB}" destId="{162018EE-B922-4D01-92FE-57989AE17A9B}" srcOrd="0" destOrd="0" presId="urn:microsoft.com/office/officeart/2008/layout/VerticalCurvedList"/>
    <dgm:cxn modelId="{9D91A994-2953-47AD-ACE5-036C41D0538B}" srcId="{4BF08B3A-3B2F-45FA-A531-37C320BAF44F}" destId="{2DEDED80-EAD3-4E35-AABE-8A9A2934D3FB}" srcOrd="2" destOrd="0" parTransId="{5DD75A0C-777D-41CB-92BA-D31383F2B813}" sibTransId="{D143CD4B-E8EC-4064-BB0E-793EC3D4D5FD}"/>
    <dgm:cxn modelId="{0A41B5B3-B23D-450B-B7B2-844D196D53C4}" type="presOf" srcId="{3CF3EAE8-D2AD-4450-A4DF-FA8AC331E9E1}" destId="{1BB7F055-CEE5-442C-BB4E-0529341CFB7F}" srcOrd="0" destOrd="0" presId="urn:microsoft.com/office/officeart/2008/layout/VerticalCurvedList"/>
    <dgm:cxn modelId="{42BC9E28-2F8B-4617-8ECF-79C8374A727E}" type="presOf" srcId="{4BF08B3A-3B2F-45FA-A531-37C320BAF44F}" destId="{7BE0A0A8-334D-45BD-B903-438883377AA4}" srcOrd="0" destOrd="0" presId="urn:microsoft.com/office/officeart/2008/layout/VerticalCurvedList"/>
    <dgm:cxn modelId="{3912D6E7-6A5F-4B2A-81AB-75532BAE3852}" type="presOf" srcId="{97D00320-4388-4E26-9A43-D3400DA192DB}" destId="{72D980DC-6F61-4F71-8A5D-6D53B123B5D9}" srcOrd="0" destOrd="0" presId="urn:microsoft.com/office/officeart/2008/layout/VerticalCurvedList"/>
    <dgm:cxn modelId="{2CA6ED44-F948-45A1-B62E-689C0271E6FB}" srcId="{4BF08B3A-3B2F-45FA-A531-37C320BAF44F}" destId="{C968B57F-66E8-451A-97DF-A2C3405068C3}" srcOrd="3" destOrd="0" parTransId="{BE782C2C-8965-46A7-9B4D-5DD7419AD6B3}" sibTransId="{BBA28CA2-55D5-4399-8143-2E514B609E3B}"/>
    <dgm:cxn modelId="{57F38C8F-8765-4D45-A301-56A4877FC5A0}" srcId="{4BF08B3A-3B2F-45FA-A531-37C320BAF44F}" destId="{56BFD997-6613-455B-AF29-CC2031E12085}" srcOrd="4" destOrd="0" parTransId="{29FBBA2D-C1B5-491C-8A1B-E131373B46F0}" sibTransId="{808C5AC7-18D3-43DF-83CC-060E94612F13}"/>
    <dgm:cxn modelId="{004463F6-C0D6-476B-8B12-FE6F8CFB6FCA}" type="presOf" srcId="{56BFD997-6613-455B-AF29-CC2031E12085}" destId="{D735648D-F02E-4751-A368-A12D20FD2177}" srcOrd="0" destOrd="0" presId="urn:microsoft.com/office/officeart/2008/layout/VerticalCurvedList"/>
    <dgm:cxn modelId="{8872B17A-906A-4414-BFD0-6918156ED294}" type="presOf" srcId="{C968B57F-66E8-451A-97DF-A2C3405068C3}" destId="{F0BA5FE5-3307-4AF8-85E1-977675E52507}" srcOrd="0" destOrd="0" presId="urn:microsoft.com/office/officeart/2008/layout/VerticalCurvedList"/>
    <dgm:cxn modelId="{27C8E51C-C289-449F-A08B-8A37DCB892C1}" type="presOf" srcId="{E602C1E6-07BE-4B14-BCF4-573A9FF2C7CC}" destId="{DADFAAAE-168A-4240-8141-77CF28FD4BB7}" srcOrd="0" destOrd="0" presId="urn:microsoft.com/office/officeart/2008/layout/VerticalCurvedList"/>
    <dgm:cxn modelId="{96B92841-C54F-4BB6-911A-C9B42B041F18}" srcId="{4BF08B3A-3B2F-45FA-A531-37C320BAF44F}" destId="{E602C1E6-07BE-4B14-BCF4-573A9FF2C7CC}" srcOrd="0" destOrd="0" parTransId="{2BDB906D-89E9-4C5F-9692-1081F21DF06F}" sibTransId="{97D00320-4388-4E26-9A43-D3400DA192DB}"/>
    <dgm:cxn modelId="{6DC2A09A-57FE-4D9D-AE77-727A7605D9CD}" type="presParOf" srcId="{7BE0A0A8-334D-45BD-B903-438883377AA4}" destId="{B56A463E-FF52-4B21-A193-AF4D77317A30}" srcOrd="0" destOrd="0" presId="urn:microsoft.com/office/officeart/2008/layout/VerticalCurvedList"/>
    <dgm:cxn modelId="{4A04EC99-A8E2-48B0-A305-A8CFF2C60DC0}" type="presParOf" srcId="{B56A463E-FF52-4B21-A193-AF4D77317A30}" destId="{998C856E-1AB2-423D-8C3D-37FB4E884FD7}" srcOrd="0" destOrd="0" presId="urn:microsoft.com/office/officeart/2008/layout/VerticalCurvedList"/>
    <dgm:cxn modelId="{B8265F86-3690-4E52-AA8A-3BC9B9B47B76}" type="presParOf" srcId="{998C856E-1AB2-423D-8C3D-37FB4E884FD7}" destId="{5DA10CD7-A91F-4A22-9F80-0DDBCE51E6A9}" srcOrd="0" destOrd="0" presId="urn:microsoft.com/office/officeart/2008/layout/VerticalCurvedList"/>
    <dgm:cxn modelId="{D819AAB0-CF96-4168-8661-A44FD11A9E4D}" type="presParOf" srcId="{998C856E-1AB2-423D-8C3D-37FB4E884FD7}" destId="{72D980DC-6F61-4F71-8A5D-6D53B123B5D9}" srcOrd="1" destOrd="0" presId="urn:microsoft.com/office/officeart/2008/layout/VerticalCurvedList"/>
    <dgm:cxn modelId="{19DCEA67-5293-42DA-9289-A7F25FC2B834}" type="presParOf" srcId="{998C856E-1AB2-423D-8C3D-37FB4E884FD7}" destId="{B0263C8A-E5C2-4C79-B870-708224BF92CE}" srcOrd="2" destOrd="0" presId="urn:microsoft.com/office/officeart/2008/layout/VerticalCurvedList"/>
    <dgm:cxn modelId="{223C41EB-7F16-415A-93A9-484F8BB83740}" type="presParOf" srcId="{998C856E-1AB2-423D-8C3D-37FB4E884FD7}" destId="{8C9776B4-189D-44D5-8498-0ECAB1A08F78}" srcOrd="3" destOrd="0" presId="urn:microsoft.com/office/officeart/2008/layout/VerticalCurvedList"/>
    <dgm:cxn modelId="{B58AE0D5-83FC-4742-A12C-5D6804F6631F}" type="presParOf" srcId="{B56A463E-FF52-4B21-A193-AF4D77317A30}" destId="{DADFAAAE-168A-4240-8141-77CF28FD4BB7}" srcOrd="1" destOrd="0" presId="urn:microsoft.com/office/officeart/2008/layout/VerticalCurvedList"/>
    <dgm:cxn modelId="{BEFA5D02-9B16-4F98-9D16-CD7F4359D5DA}" type="presParOf" srcId="{B56A463E-FF52-4B21-A193-AF4D77317A30}" destId="{DB389A50-A2EF-40D1-B49D-74F91D066789}" srcOrd="2" destOrd="0" presId="urn:microsoft.com/office/officeart/2008/layout/VerticalCurvedList"/>
    <dgm:cxn modelId="{7021EFD6-2E99-43BE-873D-BEB4ECE5A965}" type="presParOf" srcId="{DB389A50-A2EF-40D1-B49D-74F91D066789}" destId="{35048D86-0F32-4205-96E2-4BECFA4B9567}" srcOrd="0" destOrd="0" presId="urn:microsoft.com/office/officeart/2008/layout/VerticalCurvedList"/>
    <dgm:cxn modelId="{D93D8155-588D-4EC6-81F1-548B580B1FC7}" type="presParOf" srcId="{B56A463E-FF52-4B21-A193-AF4D77317A30}" destId="{1BB7F055-CEE5-442C-BB4E-0529341CFB7F}" srcOrd="3" destOrd="0" presId="urn:microsoft.com/office/officeart/2008/layout/VerticalCurvedList"/>
    <dgm:cxn modelId="{7A9A7ABE-D5F4-4872-85B7-806B069599BC}" type="presParOf" srcId="{B56A463E-FF52-4B21-A193-AF4D77317A30}" destId="{AFBBFE4C-DF71-4236-A9E2-51746B2B4194}" srcOrd="4" destOrd="0" presId="urn:microsoft.com/office/officeart/2008/layout/VerticalCurvedList"/>
    <dgm:cxn modelId="{BF65A129-9857-4C46-B20C-F7BEE4644BD8}" type="presParOf" srcId="{AFBBFE4C-DF71-4236-A9E2-51746B2B4194}" destId="{E7010D0B-4ED2-4AF9-B06A-53053E722EA3}" srcOrd="0" destOrd="0" presId="urn:microsoft.com/office/officeart/2008/layout/VerticalCurvedList"/>
    <dgm:cxn modelId="{FE4FE645-085B-4BFA-8D74-AF19E2FA62D4}" type="presParOf" srcId="{B56A463E-FF52-4B21-A193-AF4D77317A30}" destId="{162018EE-B922-4D01-92FE-57989AE17A9B}" srcOrd="5" destOrd="0" presId="urn:microsoft.com/office/officeart/2008/layout/VerticalCurvedList"/>
    <dgm:cxn modelId="{19BA1CE3-026B-4536-AB7D-FE4B77237E0E}" type="presParOf" srcId="{B56A463E-FF52-4B21-A193-AF4D77317A30}" destId="{997C9CEA-753B-4E2F-BAC7-35E9A89D7D7A}" srcOrd="6" destOrd="0" presId="urn:microsoft.com/office/officeart/2008/layout/VerticalCurvedList"/>
    <dgm:cxn modelId="{9B66CA7A-3340-46B8-A7B4-268200F29144}" type="presParOf" srcId="{997C9CEA-753B-4E2F-BAC7-35E9A89D7D7A}" destId="{0BF9AF0D-29A2-432A-820C-6AA138A12E05}" srcOrd="0" destOrd="0" presId="urn:microsoft.com/office/officeart/2008/layout/VerticalCurvedList"/>
    <dgm:cxn modelId="{1A05641A-800B-49DC-9AF3-5F3C1CF487C1}" type="presParOf" srcId="{B56A463E-FF52-4B21-A193-AF4D77317A30}" destId="{F0BA5FE5-3307-4AF8-85E1-977675E52507}" srcOrd="7" destOrd="0" presId="urn:microsoft.com/office/officeart/2008/layout/VerticalCurvedList"/>
    <dgm:cxn modelId="{8065E253-0E20-4BD0-A7D8-C4E403814AA7}" type="presParOf" srcId="{B56A463E-FF52-4B21-A193-AF4D77317A30}" destId="{51081EA4-58D7-48F5-945F-EE4CEC4D0DD1}" srcOrd="8" destOrd="0" presId="urn:microsoft.com/office/officeart/2008/layout/VerticalCurvedList"/>
    <dgm:cxn modelId="{2E2B18D2-F305-459C-97A2-D2DB3EB2AE3A}" type="presParOf" srcId="{51081EA4-58D7-48F5-945F-EE4CEC4D0DD1}" destId="{E650738E-C32E-42B3-A6CF-3B5BB06D0275}" srcOrd="0" destOrd="0" presId="urn:microsoft.com/office/officeart/2008/layout/VerticalCurvedList"/>
    <dgm:cxn modelId="{9C0376AA-13D9-4BC1-94C3-89A369B7155C}" type="presParOf" srcId="{B56A463E-FF52-4B21-A193-AF4D77317A30}" destId="{D735648D-F02E-4751-A368-A12D20FD2177}" srcOrd="9" destOrd="0" presId="urn:microsoft.com/office/officeart/2008/layout/VerticalCurvedList"/>
    <dgm:cxn modelId="{2C66054F-D4B7-4ACB-827C-D1FEC3BE66BB}" type="presParOf" srcId="{B56A463E-FF52-4B21-A193-AF4D77317A30}" destId="{7300EFF0-2329-4E2B-AA52-10C1F6F03636}" srcOrd="10" destOrd="0" presId="urn:microsoft.com/office/officeart/2008/layout/VerticalCurvedList"/>
    <dgm:cxn modelId="{BDDEF6F1-2895-4012-ADAF-99E7BC85C417}" type="presParOf" srcId="{7300EFF0-2329-4E2B-AA52-10C1F6F03636}" destId="{749FE877-C226-44D1-933E-63795EB0CF2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E260D2F-DAF5-4F14-AE59-13F4276E7ED7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57F7DD9-7BC6-4404-9950-171C28438C0C}">
      <dgm:prSet phldrT="[Metin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2400" dirty="0" smtClean="0">
              <a:solidFill>
                <a:srgbClr val="FFFFFF"/>
              </a:solidFill>
              <a:latin typeface="+mn-lt"/>
            </a:rPr>
            <a:t>Risk</a:t>
          </a:r>
          <a:endParaRPr lang="tr-TR" sz="2400" dirty="0">
            <a:solidFill>
              <a:srgbClr val="FFFFFF"/>
            </a:solidFill>
            <a:latin typeface="+mn-lt"/>
          </a:endParaRPr>
        </a:p>
      </dgm:t>
    </dgm:pt>
    <dgm:pt modelId="{E4223F35-A07F-42D4-B306-E04674E2D745}" type="parTrans" cxnId="{2DD716B3-6BCD-4466-8435-8448FFA550A6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95175225-468C-41F1-A14E-24AF6727CDB2}" type="sibTrans" cxnId="{2DD716B3-6BCD-4466-8435-8448FFA550A6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B1460234-3EC4-4D35-A1DB-11C9601E020A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tr-TR" sz="1600" noProof="0" dirty="0" smtClean="0">
              <a:solidFill>
                <a:srgbClr val="FFFFFF"/>
              </a:solidFill>
              <a:latin typeface="+mn-lt"/>
            </a:rPr>
            <a:t>Risk Yönetim Eylem Planının uygulanması</a:t>
          </a:r>
          <a:endParaRPr lang="tr-TR" sz="1600" dirty="0">
            <a:solidFill>
              <a:srgbClr val="FFFFFF"/>
            </a:solidFill>
            <a:latin typeface="+mn-lt"/>
          </a:endParaRPr>
        </a:p>
      </dgm:t>
    </dgm:pt>
    <dgm:pt modelId="{FB95967C-6186-45A5-A3E8-282674F0BC71}" type="parTrans" cxnId="{BD5E908A-CA73-4B1D-8E5F-6D4C6DDDB6C9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68F7C31E-0116-4076-B288-7F8C5EB593E1}" type="sibTrans" cxnId="{BD5E908A-CA73-4B1D-8E5F-6D4C6DDDB6C9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AA3773B4-DBF5-43C5-8008-578D684FD683}">
      <dgm:prSet phldrT="[Metin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2400" dirty="0" smtClean="0">
              <a:solidFill>
                <a:srgbClr val="FFFFFF"/>
              </a:solidFill>
              <a:latin typeface="+mn-lt"/>
            </a:rPr>
            <a:t>Süreç</a:t>
          </a:r>
          <a:endParaRPr lang="tr-TR" sz="2400" dirty="0">
            <a:solidFill>
              <a:srgbClr val="FFFFFF"/>
            </a:solidFill>
            <a:latin typeface="+mn-lt"/>
          </a:endParaRPr>
        </a:p>
      </dgm:t>
    </dgm:pt>
    <dgm:pt modelId="{72F0A575-7DD6-45C8-9EAF-7CFA340F58FC}" type="parTrans" cxnId="{81C8A4D4-D6C0-4D41-ACC5-A34C5E3225B6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8424B1D4-F7E2-43D6-B66A-0CB9DAC0FBB9}" type="sibTrans" cxnId="{81C8A4D4-D6C0-4D41-ACC5-A34C5E3225B6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9C06F9E2-5BED-4CC4-B5E2-2869F22807EE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tr-TR" sz="1600" noProof="0" dirty="0" smtClean="0">
              <a:solidFill>
                <a:srgbClr val="FFFFFF"/>
              </a:solidFill>
              <a:latin typeface="+mn-lt"/>
            </a:rPr>
            <a:t>Süreçlerin iyileştirilmesi</a:t>
          </a:r>
          <a:endParaRPr lang="tr-TR" sz="1600" dirty="0">
            <a:solidFill>
              <a:srgbClr val="FFFFFF"/>
            </a:solidFill>
            <a:latin typeface="+mn-lt"/>
          </a:endParaRPr>
        </a:p>
      </dgm:t>
    </dgm:pt>
    <dgm:pt modelId="{1D0A527F-EC66-4E77-8AD0-B7F04A49A52D}" type="parTrans" cxnId="{AF12B796-5DDB-4B0A-8235-774BBF0F68AA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5A519928-1264-4991-A9DB-A27B6829232B}" type="sibTrans" cxnId="{AF12B796-5DDB-4B0A-8235-774BBF0F68AA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1A5CD37A-DA66-48BA-ABE9-31AF6A71CB43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2400" dirty="0" smtClean="0">
              <a:solidFill>
                <a:srgbClr val="FFFFFF"/>
              </a:solidFill>
              <a:latin typeface="+mn-lt"/>
            </a:rPr>
            <a:t>İç Kontrol Eylem Planı (UEP)</a:t>
          </a:r>
          <a:endParaRPr lang="tr-TR" sz="2400" dirty="0">
            <a:solidFill>
              <a:srgbClr val="FFFFFF"/>
            </a:solidFill>
            <a:latin typeface="+mn-lt"/>
          </a:endParaRPr>
        </a:p>
      </dgm:t>
    </dgm:pt>
    <dgm:pt modelId="{CE472B91-FA1D-453A-9471-043802130F1A}" type="parTrans" cxnId="{0F77AACE-0BF0-4619-A1D5-82E1409F19CF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5D91CBE9-DD67-441B-91C5-C14A5F495597}" type="sibTrans" cxnId="{0F77AACE-0BF0-4619-A1D5-82E1409F19CF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2A0C5218-1F73-47CC-9983-69F3525C1FB1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2400" smtClean="0">
              <a:solidFill>
                <a:srgbClr val="FFFFFF"/>
              </a:solidFill>
              <a:latin typeface="+mn-lt"/>
            </a:rPr>
            <a:t>Teknik Destek/Danışmanlık</a:t>
          </a:r>
          <a:endParaRPr lang="tr-TR" sz="2400" dirty="0">
            <a:solidFill>
              <a:srgbClr val="FFFFFF"/>
            </a:solidFill>
            <a:latin typeface="+mn-lt"/>
          </a:endParaRPr>
        </a:p>
      </dgm:t>
    </dgm:pt>
    <dgm:pt modelId="{1D8C7E5A-A8EA-403B-8046-2FF83CDC2690}" type="parTrans" cxnId="{15433AAD-7834-42DF-80C3-EDF8379CE8C2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AD4D6F3B-60A1-40EB-B7AF-C920BE1E7899}" type="sibTrans" cxnId="{15433AAD-7834-42DF-80C3-EDF8379CE8C2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04FF62A5-00D8-4606-826F-F5AA3C1BCE27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600" dirty="0" smtClean="0">
              <a:solidFill>
                <a:srgbClr val="FFFFFF"/>
              </a:solidFill>
              <a:latin typeface="+mn-lt"/>
            </a:rPr>
            <a:t>İç Kontrol Eylem Planı güncellemesi</a:t>
          </a:r>
          <a:endParaRPr lang="tr-TR" sz="1600" dirty="0">
            <a:solidFill>
              <a:srgbClr val="FFFFFF"/>
            </a:solidFill>
            <a:latin typeface="+mn-lt"/>
          </a:endParaRPr>
        </a:p>
      </dgm:t>
    </dgm:pt>
    <dgm:pt modelId="{F8568253-E50B-4C32-869F-270686217073}" type="parTrans" cxnId="{9AAC694E-BCD1-4DB6-9B55-E96FCEA79AA7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90553723-EBF2-422B-A67D-2990FF289B10}" type="sibTrans" cxnId="{9AAC694E-BCD1-4DB6-9B55-E96FCEA79AA7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A9C686C9-8F1A-45A4-9AF9-2BF12D269693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tr-TR" sz="1600" dirty="0" smtClean="0">
              <a:solidFill>
                <a:srgbClr val="FFFFFF"/>
              </a:solidFill>
              <a:latin typeface="+mn-lt"/>
            </a:rPr>
            <a:t>Mevcut Risklerin yeniden değerlendirilmesi</a:t>
          </a:r>
          <a:endParaRPr lang="tr-TR" sz="1600" dirty="0">
            <a:solidFill>
              <a:srgbClr val="FFFFFF"/>
            </a:solidFill>
            <a:latin typeface="+mn-lt"/>
          </a:endParaRPr>
        </a:p>
      </dgm:t>
    </dgm:pt>
    <dgm:pt modelId="{F9F4AF08-7CA5-4CAF-9060-E4F581B94B10}" type="parTrans" cxnId="{B61BAAC8-0934-451B-B2B9-70384DC6AF00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976823DD-738B-4586-B31D-9483EBF386CC}" type="sibTrans" cxnId="{B61BAAC8-0934-451B-B2B9-70384DC6AF00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038B6020-B7FB-4062-84D9-6F2C55C30FBF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tr-TR" sz="1600" dirty="0" smtClean="0">
              <a:solidFill>
                <a:srgbClr val="FFFFFF"/>
              </a:solidFill>
              <a:latin typeface="+mn-lt"/>
            </a:rPr>
            <a:t>Yeni risklerin tespit edilerek değerlendirilmesi</a:t>
          </a:r>
          <a:endParaRPr lang="tr-TR" sz="1600" dirty="0">
            <a:solidFill>
              <a:srgbClr val="FFFFFF"/>
            </a:solidFill>
            <a:latin typeface="+mn-lt"/>
          </a:endParaRPr>
        </a:p>
      </dgm:t>
    </dgm:pt>
    <dgm:pt modelId="{52354C20-0478-45AE-9579-896D9D124EDA}" type="parTrans" cxnId="{DED578D4-215C-4B46-B9DA-34789247AC46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17EC77CE-5CCD-4E80-9D1C-A3694C783DF0}" type="sibTrans" cxnId="{DED578D4-215C-4B46-B9DA-34789247AC46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4820EEE8-A6E4-46A6-92EA-1BFADDC1B8D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tr-TR" sz="1600" dirty="0" smtClean="0">
              <a:solidFill>
                <a:srgbClr val="FFFFFF"/>
              </a:solidFill>
              <a:latin typeface="+mn-lt"/>
            </a:rPr>
            <a:t>Yeni ortaya çıkan süreçlerin onaylanması</a:t>
          </a:r>
          <a:endParaRPr lang="tr-TR" sz="1600" dirty="0">
            <a:solidFill>
              <a:srgbClr val="FFFFFF"/>
            </a:solidFill>
            <a:latin typeface="+mn-lt"/>
          </a:endParaRPr>
        </a:p>
      </dgm:t>
    </dgm:pt>
    <dgm:pt modelId="{16C04060-5D78-44E8-8ED4-4BCAA9877B8B}" type="parTrans" cxnId="{AF2CE0AF-1EC4-4E8C-A851-6C533524D500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5F22BE25-B9B3-4D60-9A71-0E95A7BC90C7}" type="sibTrans" cxnId="{AF2CE0AF-1EC4-4E8C-A851-6C533524D500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6281A405-6610-44EE-AA42-E299A836004E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tr-TR" sz="1600" noProof="0" dirty="0" smtClean="0">
              <a:solidFill>
                <a:srgbClr val="FFFFFF"/>
              </a:solidFill>
              <a:latin typeface="+mn-lt"/>
            </a:rPr>
            <a:t>Bağlı ve ilgili kuruluşlarımıza rehberlik, diğer kamu idarelerine önderlik etmek</a:t>
          </a:r>
          <a:endParaRPr lang="tr-TR" sz="1600" dirty="0">
            <a:solidFill>
              <a:srgbClr val="FFFFFF"/>
            </a:solidFill>
            <a:latin typeface="+mn-lt"/>
          </a:endParaRPr>
        </a:p>
      </dgm:t>
    </dgm:pt>
    <dgm:pt modelId="{F60FC9FC-CED8-431A-9E09-3A1CBCE769D3}" type="parTrans" cxnId="{CBB7F877-DB0D-4966-B7BD-53ABBDEF6117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AEAD8CB4-591F-439E-AF5B-8C855C1C8D63}" type="sibTrans" cxnId="{CBB7F877-DB0D-4966-B7BD-53ABBDEF6117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F538ACD4-3C38-4299-9440-32472A3F9E90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kumimoji="1" lang="tr-TR" sz="1600" b="0" i="0" u="none" strike="noStrike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rPr>
            <a:t>Birimlerimize</a:t>
          </a:r>
          <a:r>
            <a:rPr kumimoji="1" lang="tr-TR" sz="1600" b="0" i="0" u="none" strike="noStrike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rPr>
            <a:t> </a:t>
          </a:r>
          <a:r>
            <a:rPr lang="tr-TR" sz="1600" dirty="0" smtClean="0">
              <a:solidFill>
                <a:srgbClr val="FFFFFF"/>
              </a:solidFill>
              <a:latin typeface="+mn-lt"/>
            </a:rPr>
            <a:t>eğitim ve </a:t>
          </a:r>
          <a:r>
            <a:rPr kumimoji="1" lang="tr-TR" sz="1600" b="0" i="0" u="none" strike="noStrike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rPr>
            <a:t>teknik destek verilmesi</a:t>
          </a:r>
          <a:endParaRPr lang="tr-TR" sz="1600" dirty="0">
            <a:solidFill>
              <a:srgbClr val="FFFFFF"/>
            </a:solidFill>
            <a:latin typeface="+mn-lt"/>
          </a:endParaRPr>
        </a:p>
      </dgm:t>
    </dgm:pt>
    <dgm:pt modelId="{053647F4-DECD-48F0-A971-57A66F85BCEC}" type="parTrans" cxnId="{CBF56DA2-A571-406E-907B-62DD047D9FB4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45CA1D33-0D53-41AE-9183-F562CB05E5BD}" type="sibTrans" cxnId="{CBF56DA2-A571-406E-907B-62DD047D9FB4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870BCD3A-4044-4924-98EC-52C0B586ACA5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600" dirty="0" smtClean="0">
              <a:solidFill>
                <a:srgbClr val="FFFFFF"/>
              </a:solidFill>
              <a:latin typeface="+mn-lt"/>
            </a:rPr>
            <a:t>İç Kontrol standartlarına uyum oranının arttırılması</a:t>
          </a:r>
          <a:endParaRPr lang="tr-TR" sz="1600" dirty="0">
            <a:solidFill>
              <a:srgbClr val="FFFFFF"/>
            </a:solidFill>
            <a:latin typeface="+mn-lt"/>
          </a:endParaRPr>
        </a:p>
      </dgm:t>
    </dgm:pt>
    <dgm:pt modelId="{C849FBDE-4245-4FA6-90B5-B310F2339ECE}" type="parTrans" cxnId="{9298CFAB-FEDF-44BE-9BE6-FB8389E2C684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83E7E2FD-1D26-4C74-BA4E-3B9B58CE6EBD}" type="sibTrans" cxnId="{9298CFAB-FEDF-44BE-9BE6-FB8389E2C684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8B59DB31-48BD-41A4-A9D7-D4D878F947D9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600" b="0" dirty="0" smtClean="0">
              <a:solidFill>
                <a:srgbClr val="FFFFFF"/>
              </a:solidFill>
              <a:cs typeface="Arial" panose="020B0604020202020204" pitchFamily="34" charset="0"/>
            </a:rPr>
            <a:t>Dijital ortamda yönetilmesi</a:t>
          </a:r>
          <a:endParaRPr lang="tr-TR" sz="1600" b="0" dirty="0">
            <a:solidFill>
              <a:srgbClr val="FFFFFF"/>
            </a:solidFill>
            <a:latin typeface="+mn-lt"/>
          </a:endParaRPr>
        </a:p>
      </dgm:t>
    </dgm:pt>
    <dgm:pt modelId="{3699DC9D-0F9D-435F-91B4-A2D8A8D79208}" type="parTrans" cxnId="{17ACECDE-BD97-4CD8-889D-35C1B15DEA89}">
      <dgm:prSet/>
      <dgm:spPr/>
      <dgm:t>
        <a:bodyPr/>
        <a:lstStyle/>
        <a:p>
          <a:endParaRPr lang="tr-TR">
            <a:solidFill>
              <a:srgbClr val="FFFFFF"/>
            </a:solidFill>
          </a:endParaRPr>
        </a:p>
      </dgm:t>
    </dgm:pt>
    <dgm:pt modelId="{DD962F8E-654B-40A1-8152-E016A60E87C6}" type="sibTrans" cxnId="{17ACECDE-BD97-4CD8-889D-35C1B15DEA89}">
      <dgm:prSet/>
      <dgm:spPr/>
      <dgm:t>
        <a:bodyPr/>
        <a:lstStyle/>
        <a:p>
          <a:endParaRPr lang="tr-TR">
            <a:solidFill>
              <a:srgbClr val="FFFFFF"/>
            </a:solidFill>
          </a:endParaRPr>
        </a:p>
      </dgm:t>
    </dgm:pt>
    <dgm:pt modelId="{8D2A3FAB-E6F9-4726-9EE1-67B1611F3032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600" b="0" dirty="0" smtClean="0">
              <a:solidFill>
                <a:srgbClr val="FFFFFF"/>
              </a:solidFill>
              <a:cs typeface="Arial" panose="020B0604020202020204" pitchFamily="34" charset="0"/>
            </a:rPr>
            <a:t>Dijital ortamda yönetilmesi</a:t>
          </a:r>
          <a:endParaRPr lang="tr-TR" sz="1600" dirty="0">
            <a:solidFill>
              <a:srgbClr val="FFFFFF"/>
            </a:solidFill>
            <a:latin typeface="+mn-lt"/>
          </a:endParaRPr>
        </a:p>
      </dgm:t>
    </dgm:pt>
    <dgm:pt modelId="{843C0AF3-0023-46E0-A495-86524D27BCE9}" type="parTrans" cxnId="{2887C22E-6236-43C4-8E1B-851D2F68AF22}">
      <dgm:prSet/>
      <dgm:spPr/>
      <dgm:t>
        <a:bodyPr/>
        <a:lstStyle/>
        <a:p>
          <a:endParaRPr lang="tr-TR">
            <a:solidFill>
              <a:srgbClr val="FFFFFF"/>
            </a:solidFill>
          </a:endParaRPr>
        </a:p>
      </dgm:t>
    </dgm:pt>
    <dgm:pt modelId="{FB0DA469-EFC2-4765-B333-A6383F503D13}" type="sibTrans" cxnId="{2887C22E-6236-43C4-8E1B-851D2F68AF22}">
      <dgm:prSet/>
      <dgm:spPr/>
      <dgm:t>
        <a:bodyPr/>
        <a:lstStyle/>
        <a:p>
          <a:endParaRPr lang="tr-TR">
            <a:solidFill>
              <a:srgbClr val="FFFFFF"/>
            </a:solidFill>
          </a:endParaRPr>
        </a:p>
      </dgm:t>
    </dgm:pt>
    <dgm:pt modelId="{6959AAC4-FC62-4D68-B847-E128DBB35028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600" b="0" dirty="0" smtClean="0">
              <a:solidFill>
                <a:srgbClr val="FFFFFF"/>
              </a:solidFill>
              <a:cs typeface="Arial" panose="020B0604020202020204" pitchFamily="34" charset="0"/>
            </a:rPr>
            <a:t>Dijital ortamda yönetilmesi</a:t>
          </a:r>
          <a:endParaRPr lang="tr-TR" sz="1600" dirty="0">
            <a:solidFill>
              <a:srgbClr val="FFFFFF"/>
            </a:solidFill>
            <a:latin typeface="+mn-lt"/>
          </a:endParaRPr>
        </a:p>
      </dgm:t>
    </dgm:pt>
    <dgm:pt modelId="{601525D4-7DFD-4FA0-BC48-E5A14C71653A}" type="parTrans" cxnId="{6D45F9E5-A26C-471C-BE3F-E6825C052034}">
      <dgm:prSet/>
      <dgm:spPr/>
      <dgm:t>
        <a:bodyPr/>
        <a:lstStyle/>
        <a:p>
          <a:endParaRPr lang="tr-TR">
            <a:solidFill>
              <a:srgbClr val="FFFFFF"/>
            </a:solidFill>
          </a:endParaRPr>
        </a:p>
      </dgm:t>
    </dgm:pt>
    <dgm:pt modelId="{0F618A58-1C74-4E98-B2A4-497F07036178}" type="sibTrans" cxnId="{6D45F9E5-A26C-471C-BE3F-E6825C052034}">
      <dgm:prSet/>
      <dgm:spPr/>
      <dgm:t>
        <a:bodyPr/>
        <a:lstStyle/>
        <a:p>
          <a:endParaRPr lang="tr-TR">
            <a:solidFill>
              <a:srgbClr val="FFFFFF"/>
            </a:solidFill>
          </a:endParaRPr>
        </a:p>
      </dgm:t>
    </dgm:pt>
    <dgm:pt modelId="{234BA851-244A-4A43-A66F-AA798FE20639}" type="pres">
      <dgm:prSet presAssocID="{EE260D2F-DAF5-4F14-AE59-13F4276E7ED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3ECCB1F1-62EF-4462-A757-5A5EB15EAE14}" type="pres">
      <dgm:prSet presAssocID="{1A5CD37A-DA66-48BA-ABE9-31AF6A71CB43}" presName="linNode" presStyleCnt="0"/>
      <dgm:spPr/>
    </dgm:pt>
    <dgm:pt modelId="{F4518011-356F-431E-B6CD-756616B90E67}" type="pres">
      <dgm:prSet presAssocID="{1A5CD37A-DA66-48BA-ABE9-31AF6A71CB43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B153F8B-77C6-4521-9AB0-63C02BCAA3FB}" type="pres">
      <dgm:prSet presAssocID="{1A5CD37A-DA66-48BA-ABE9-31AF6A71CB43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43FF8BA-BC92-401C-87EB-E03846277998}" type="pres">
      <dgm:prSet presAssocID="{5D91CBE9-DD67-441B-91C5-C14A5F495597}" presName="spacing" presStyleCnt="0"/>
      <dgm:spPr/>
    </dgm:pt>
    <dgm:pt modelId="{4B21819F-0F0E-43B3-8050-2C9250A771FB}" type="pres">
      <dgm:prSet presAssocID="{A57F7DD9-7BC6-4404-9950-171C28438C0C}" presName="linNode" presStyleCnt="0"/>
      <dgm:spPr/>
    </dgm:pt>
    <dgm:pt modelId="{B637DC33-9B54-4CC6-BD7E-C4E4A0708397}" type="pres">
      <dgm:prSet presAssocID="{A57F7DD9-7BC6-4404-9950-171C28438C0C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0D3C7E4-99D7-47BD-A219-02B1293775FE}" type="pres">
      <dgm:prSet presAssocID="{A57F7DD9-7BC6-4404-9950-171C28438C0C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34F136D-5C47-4152-B98E-845E7DD86399}" type="pres">
      <dgm:prSet presAssocID="{95175225-468C-41F1-A14E-24AF6727CDB2}" presName="spacing" presStyleCnt="0"/>
      <dgm:spPr/>
    </dgm:pt>
    <dgm:pt modelId="{728B7F5C-11C2-44E3-9EDF-4B12260DD599}" type="pres">
      <dgm:prSet presAssocID="{AA3773B4-DBF5-43C5-8008-578D684FD683}" presName="linNode" presStyleCnt="0"/>
      <dgm:spPr/>
    </dgm:pt>
    <dgm:pt modelId="{0124F116-A2DD-4217-9C13-86D4DE9B11E1}" type="pres">
      <dgm:prSet presAssocID="{AA3773B4-DBF5-43C5-8008-578D684FD683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AAE3A77-F108-4379-9170-C47E63531D73}" type="pres">
      <dgm:prSet presAssocID="{AA3773B4-DBF5-43C5-8008-578D684FD683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D1C8B38-A1BC-49BB-89F4-21CA130011B8}" type="pres">
      <dgm:prSet presAssocID="{8424B1D4-F7E2-43D6-B66A-0CB9DAC0FBB9}" presName="spacing" presStyleCnt="0"/>
      <dgm:spPr/>
    </dgm:pt>
    <dgm:pt modelId="{DDB6BD15-DFA6-48CB-9666-1C73D0019185}" type="pres">
      <dgm:prSet presAssocID="{2A0C5218-1F73-47CC-9983-69F3525C1FB1}" presName="linNode" presStyleCnt="0"/>
      <dgm:spPr/>
    </dgm:pt>
    <dgm:pt modelId="{36E4E72F-EEA1-4841-A0C7-4FB991A42A76}" type="pres">
      <dgm:prSet presAssocID="{2A0C5218-1F73-47CC-9983-69F3525C1FB1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0DC690E-7726-4827-A69C-A2ACB1DC5984}" type="pres">
      <dgm:prSet presAssocID="{2A0C5218-1F73-47CC-9983-69F3525C1FB1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ED578D4-215C-4B46-B9DA-34789247AC46}" srcId="{A57F7DD9-7BC6-4404-9950-171C28438C0C}" destId="{038B6020-B7FB-4062-84D9-6F2C55C30FBF}" srcOrd="2" destOrd="0" parTransId="{52354C20-0478-45AE-9579-896D9D124EDA}" sibTransId="{17EC77CE-5CCD-4E80-9D1C-A3694C783DF0}"/>
    <dgm:cxn modelId="{816E1BC1-B012-4720-981F-95A79F4A6B93}" type="presOf" srcId="{4820EEE8-A6E4-46A6-92EA-1BFADDC1B8D4}" destId="{4AAE3A77-F108-4379-9170-C47E63531D73}" srcOrd="0" destOrd="1" presId="urn:microsoft.com/office/officeart/2005/8/layout/vList6"/>
    <dgm:cxn modelId="{17ACECDE-BD97-4CD8-889D-35C1B15DEA89}" srcId="{1A5CD37A-DA66-48BA-ABE9-31AF6A71CB43}" destId="{8B59DB31-48BD-41A4-A9D7-D4D878F947D9}" srcOrd="2" destOrd="0" parTransId="{3699DC9D-0F9D-435F-91B4-A2D8A8D79208}" sibTransId="{DD962F8E-654B-40A1-8152-E016A60E87C6}"/>
    <dgm:cxn modelId="{0F77AACE-0BF0-4619-A1D5-82E1409F19CF}" srcId="{EE260D2F-DAF5-4F14-AE59-13F4276E7ED7}" destId="{1A5CD37A-DA66-48BA-ABE9-31AF6A71CB43}" srcOrd="0" destOrd="0" parTransId="{CE472B91-FA1D-453A-9471-043802130F1A}" sibTransId="{5D91CBE9-DD67-441B-91C5-C14A5F495597}"/>
    <dgm:cxn modelId="{81C8A4D4-D6C0-4D41-ACC5-A34C5E3225B6}" srcId="{EE260D2F-DAF5-4F14-AE59-13F4276E7ED7}" destId="{AA3773B4-DBF5-43C5-8008-578D684FD683}" srcOrd="2" destOrd="0" parTransId="{72F0A575-7DD6-45C8-9EAF-7CFA340F58FC}" sibTransId="{8424B1D4-F7E2-43D6-B66A-0CB9DAC0FBB9}"/>
    <dgm:cxn modelId="{3FAF0CDF-C042-4D31-AE12-889A52806B54}" type="presOf" srcId="{F538ACD4-3C38-4299-9440-32472A3F9E90}" destId="{70DC690E-7726-4827-A69C-A2ACB1DC5984}" srcOrd="0" destOrd="0" presId="urn:microsoft.com/office/officeart/2005/8/layout/vList6"/>
    <dgm:cxn modelId="{D46A8860-44DD-4F6D-BA06-8429255E8C15}" type="presOf" srcId="{6959AAC4-FC62-4D68-B847-E128DBB35028}" destId="{4AAE3A77-F108-4379-9170-C47E63531D73}" srcOrd="0" destOrd="2" presId="urn:microsoft.com/office/officeart/2005/8/layout/vList6"/>
    <dgm:cxn modelId="{ACDDD263-49EB-4057-909C-0F6BF86341A8}" type="presOf" srcId="{870BCD3A-4044-4924-98EC-52C0B586ACA5}" destId="{3B153F8B-77C6-4521-9AB0-63C02BCAA3FB}" srcOrd="0" destOrd="1" presId="urn:microsoft.com/office/officeart/2005/8/layout/vList6"/>
    <dgm:cxn modelId="{CBB7F877-DB0D-4966-B7BD-53ABBDEF6117}" srcId="{2A0C5218-1F73-47CC-9983-69F3525C1FB1}" destId="{6281A405-6610-44EE-AA42-E299A836004E}" srcOrd="1" destOrd="0" parTransId="{F60FC9FC-CED8-431A-9E09-3A1CBCE769D3}" sibTransId="{AEAD8CB4-591F-439E-AF5B-8C855C1C8D63}"/>
    <dgm:cxn modelId="{5959C196-5DDF-4BAD-8757-1E2460D51B21}" type="presOf" srcId="{8D2A3FAB-E6F9-4726-9EE1-67B1611F3032}" destId="{A0D3C7E4-99D7-47BD-A219-02B1293775FE}" srcOrd="0" destOrd="3" presId="urn:microsoft.com/office/officeart/2005/8/layout/vList6"/>
    <dgm:cxn modelId="{9298CFAB-FEDF-44BE-9BE6-FB8389E2C684}" srcId="{1A5CD37A-DA66-48BA-ABE9-31AF6A71CB43}" destId="{870BCD3A-4044-4924-98EC-52C0B586ACA5}" srcOrd="1" destOrd="0" parTransId="{C849FBDE-4245-4FA6-90B5-B310F2339ECE}" sibTransId="{83E7E2FD-1D26-4C74-BA4E-3B9B58CE6EBD}"/>
    <dgm:cxn modelId="{CBF56DA2-A571-406E-907B-62DD047D9FB4}" srcId="{2A0C5218-1F73-47CC-9983-69F3525C1FB1}" destId="{F538ACD4-3C38-4299-9440-32472A3F9E90}" srcOrd="0" destOrd="0" parTransId="{053647F4-DECD-48F0-A971-57A66F85BCEC}" sibTransId="{45CA1D33-0D53-41AE-9183-F562CB05E5BD}"/>
    <dgm:cxn modelId="{E44D4CD3-F095-4D7C-A283-E8D462666815}" type="presOf" srcId="{2A0C5218-1F73-47CC-9983-69F3525C1FB1}" destId="{36E4E72F-EEA1-4841-A0C7-4FB991A42A76}" srcOrd="0" destOrd="0" presId="urn:microsoft.com/office/officeart/2005/8/layout/vList6"/>
    <dgm:cxn modelId="{BD5E908A-CA73-4B1D-8E5F-6D4C6DDDB6C9}" srcId="{A57F7DD9-7BC6-4404-9950-171C28438C0C}" destId="{B1460234-3EC4-4D35-A1DB-11C9601E020A}" srcOrd="0" destOrd="0" parTransId="{FB95967C-6186-45A5-A3E8-282674F0BC71}" sibTransId="{68F7C31E-0116-4076-B288-7F8C5EB593E1}"/>
    <dgm:cxn modelId="{2887C22E-6236-43C4-8E1B-851D2F68AF22}" srcId="{A57F7DD9-7BC6-4404-9950-171C28438C0C}" destId="{8D2A3FAB-E6F9-4726-9EE1-67B1611F3032}" srcOrd="3" destOrd="0" parTransId="{843C0AF3-0023-46E0-A495-86524D27BCE9}" sibTransId="{FB0DA469-EFC2-4765-B333-A6383F503D13}"/>
    <dgm:cxn modelId="{15433AAD-7834-42DF-80C3-EDF8379CE8C2}" srcId="{EE260D2F-DAF5-4F14-AE59-13F4276E7ED7}" destId="{2A0C5218-1F73-47CC-9983-69F3525C1FB1}" srcOrd="3" destOrd="0" parTransId="{1D8C7E5A-A8EA-403B-8046-2FF83CDC2690}" sibTransId="{AD4D6F3B-60A1-40EB-B7AF-C920BE1E7899}"/>
    <dgm:cxn modelId="{B61BAAC8-0934-451B-B2B9-70384DC6AF00}" srcId="{A57F7DD9-7BC6-4404-9950-171C28438C0C}" destId="{A9C686C9-8F1A-45A4-9AF9-2BF12D269693}" srcOrd="1" destOrd="0" parTransId="{F9F4AF08-7CA5-4CAF-9060-E4F581B94B10}" sibTransId="{976823DD-738B-4586-B31D-9483EBF386CC}"/>
    <dgm:cxn modelId="{AF12B796-5DDB-4B0A-8235-774BBF0F68AA}" srcId="{AA3773B4-DBF5-43C5-8008-578D684FD683}" destId="{9C06F9E2-5BED-4CC4-B5E2-2869F22807EE}" srcOrd="0" destOrd="0" parTransId="{1D0A527F-EC66-4E77-8AD0-B7F04A49A52D}" sibTransId="{5A519928-1264-4991-A9DB-A27B6829232B}"/>
    <dgm:cxn modelId="{2DD716B3-6BCD-4466-8435-8448FFA550A6}" srcId="{EE260D2F-DAF5-4F14-AE59-13F4276E7ED7}" destId="{A57F7DD9-7BC6-4404-9950-171C28438C0C}" srcOrd="1" destOrd="0" parTransId="{E4223F35-A07F-42D4-B306-E04674E2D745}" sibTransId="{95175225-468C-41F1-A14E-24AF6727CDB2}"/>
    <dgm:cxn modelId="{4C3FB8B4-8D57-438B-B093-DE3695DBD2D5}" type="presOf" srcId="{6281A405-6610-44EE-AA42-E299A836004E}" destId="{70DC690E-7726-4827-A69C-A2ACB1DC5984}" srcOrd="0" destOrd="1" presId="urn:microsoft.com/office/officeart/2005/8/layout/vList6"/>
    <dgm:cxn modelId="{6ADB7474-5CE1-4959-BEC4-3602A7D20EA7}" type="presOf" srcId="{AA3773B4-DBF5-43C5-8008-578D684FD683}" destId="{0124F116-A2DD-4217-9C13-86D4DE9B11E1}" srcOrd="0" destOrd="0" presId="urn:microsoft.com/office/officeart/2005/8/layout/vList6"/>
    <dgm:cxn modelId="{9AAC694E-BCD1-4DB6-9B55-E96FCEA79AA7}" srcId="{1A5CD37A-DA66-48BA-ABE9-31AF6A71CB43}" destId="{04FF62A5-00D8-4606-826F-F5AA3C1BCE27}" srcOrd="0" destOrd="0" parTransId="{F8568253-E50B-4C32-869F-270686217073}" sibTransId="{90553723-EBF2-422B-A67D-2990FF289B10}"/>
    <dgm:cxn modelId="{55303FE2-864E-4208-BD90-00A92C26A58B}" type="presOf" srcId="{B1460234-3EC4-4D35-A1DB-11C9601E020A}" destId="{A0D3C7E4-99D7-47BD-A219-02B1293775FE}" srcOrd="0" destOrd="0" presId="urn:microsoft.com/office/officeart/2005/8/layout/vList6"/>
    <dgm:cxn modelId="{61F6CD49-199D-40A0-9B51-78A756E03E79}" type="presOf" srcId="{04FF62A5-00D8-4606-826F-F5AA3C1BCE27}" destId="{3B153F8B-77C6-4521-9AB0-63C02BCAA3FB}" srcOrd="0" destOrd="0" presId="urn:microsoft.com/office/officeart/2005/8/layout/vList6"/>
    <dgm:cxn modelId="{93EE866D-7DDE-489D-A891-9C247658C02C}" type="presOf" srcId="{1A5CD37A-DA66-48BA-ABE9-31AF6A71CB43}" destId="{F4518011-356F-431E-B6CD-756616B90E67}" srcOrd="0" destOrd="0" presId="urn:microsoft.com/office/officeart/2005/8/layout/vList6"/>
    <dgm:cxn modelId="{D6616CFC-3289-422A-9F70-BC1077E46F19}" type="presOf" srcId="{8B59DB31-48BD-41A4-A9D7-D4D878F947D9}" destId="{3B153F8B-77C6-4521-9AB0-63C02BCAA3FB}" srcOrd="0" destOrd="2" presId="urn:microsoft.com/office/officeart/2005/8/layout/vList6"/>
    <dgm:cxn modelId="{7F8D3C82-07AD-4968-9205-0AA0DEAF8B6B}" type="presOf" srcId="{EE260D2F-DAF5-4F14-AE59-13F4276E7ED7}" destId="{234BA851-244A-4A43-A66F-AA798FE20639}" srcOrd="0" destOrd="0" presId="urn:microsoft.com/office/officeart/2005/8/layout/vList6"/>
    <dgm:cxn modelId="{6B9A75E0-C1C9-41A5-BDFD-38E8E603E569}" type="presOf" srcId="{9C06F9E2-5BED-4CC4-B5E2-2869F22807EE}" destId="{4AAE3A77-F108-4379-9170-C47E63531D73}" srcOrd="0" destOrd="0" presId="urn:microsoft.com/office/officeart/2005/8/layout/vList6"/>
    <dgm:cxn modelId="{55EADD36-1DFA-4EC7-9FD6-8608BA913F37}" type="presOf" srcId="{038B6020-B7FB-4062-84D9-6F2C55C30FBF}" destId="{A0D3C7E4-99D7-47BD-A219-02B1293775FE}" srcOrd="0" destOrd="2" presId="urn:microsoft.com/office/officeart/2005/8/layout/vList6"/>
    <dgm:cxn modelId="{DAD243F1-2EA0-45B1-83C7-2EBECA349EE1}" type="presOf" srcId="{A9C686C9-8F1A-45A4-9AF9-2BF12D269693}" destId="{A0D3C7E4-99D7-47BD-A219-02B1293775FE}" srcOrd="0" destOrd="1" presId="urn:microsoft.com/office/officeart/2005/8/layout/vList6"/>
    <dgm:cxn modelId="{ADA8CDEE-5143-4841-A960-C4A17C86F7D0}" type="presOf" srcId="{A57F7DD9-7BC6-4404-9950-171C28438C0C}" destId="{B637DC33-9B54-4CC6-BD7E-C4E4A0708397}" srcOrd="0" destOrd="0" presId="urn:microsoft.com/office/officeart/2005/8/layout/vList6"/>
    <dgm:cxn modelId="{AF2CE0AF-1EC4-4E8C-A851-6C533524D500}" srcId="{AA3773B4-DBF5-43C5-8008-578D684FD683}" destId="{4820EEE8-A6E4-46A6-92EA-1BFADDC1B8D4}" srcOrd="1" destOrd="0" parTransId="{16C04060-5D78-44E8-8ED4-4BCAA9877B8B}" sibTransId="{5F22BE25-B9B3-4D60-9A71-0E95A7BC90C7}"/>
    <dgm:cxn modelId="{6D45F9E5-A26C-471C-BE3F-E6825C052034}" srcId="{AA3773B4-DBF5-43C5-8008-578D684FD683}" destId="{6959AAC4-FC62-4D68-B847-E128DBB35028}" srcOrd="2" destOrd="0" parTransId="{601525D4-7DFD-4FA0-BC48-E5A14C71653A}" sibTransId="{0F618A58-1C74-4E98-B2A4-497F07036178}"/>
    <dgm:cxn modelId="{6939AC92-956C-4D58-813C-B1F22EB0964E}" type="presParOf" srcId="{234BA851-244A-4A43-A66F-AA798FE20639}" destId="{3ECCB1F1-62EF-4462-A757-5A5EB15EAE14}" srcOrd="0" destOrd="0" presId="urn:microsoft.com/office/officeart/2005/8/layout/vList6"/>
    <dgm:cxn modelId="{0C71FD2E-3BA3-4BB5-A9CE-3F2B5A96A091}" type="presParOf" srcId="{3ECCB1F1-62EF-4462-A757-5A5EB15EAE14}" destId="{F4518011-356F-431E-B6CD-756616B90E67}" srcOrd="0" destOrd="0" presId="urn:microsoft.com/office/officeart/2005/8/layout/vList6"/>
    <dgm:cxn modelId="{BD5D5DF7-D944-466F-83F5-666838D051DD}" type="presParOf" srcId="{3ECCB1F1-62EF-4462-A757-5A5EB15EAE14}" destId="{3B153F8B-77C6-4521-9AB0-63C02BCAA3FB}" srcOrd="1" destOrd="0" presId="urn:microsoft.com/office/officeart/2005/8/layout/vList6"/>
    <dgm:cxn modelId="{57CA9AE3-6224-4760-9FF7-408CE8EC16D7}" type="presParOf" srcId="{234BA851-244A-4A43-A66F-AA798FE20639}" destId="{543FF8BA-BC92-401C-87EB-E03846277998}" srcOrd="1" destOrd="0" presId="urn:microsoft.com/office/officeart/2005/8/layout/vList6"/>
    <dgm:cxn modelId="{ACE74249-DA9A-4C4B-BCEB-9C97E10B7BFC}" type="presParOf" srcId="{234BA851-244A-4A43-A66F-AA798FE20639}" destId="{4B21819F-0F0E-43B3-8050-2C9250A771FB}" srcOrd="2" destOrd="0" presId="urn:microsoft.com/office/officeart/2005/8/layout/vList6"/>
    <dgm:cxn modelId="{C6CB704B-ED97-4E01-856E-3087D7D207C8}" type="presParOf" srcId="{4B21819F-0F0E-43B3-8050-2C9250A771FB}" destId="{B637DC33-9B54-4CC6-BD7E-C4E4A0708397}" srcOrd="0" destOrd="0" presId="urn:microsoft.com/office/officeart/2005/8/layout/vList6"/>
    <dgm:cxn modelId="{B20D20B2-531E-44A3-9CE9-F941D50CBE9D}" type="presParOf" srcId="{4B21819F-0F0E-43B3-8050-2C9250A771FB}" destId="{A0D3C7E4-99D7-47BD-A219-02B1293775FE}" srcOrd="1" destOrd="0" presId="urn:microsoft.com/office/officeart/2005/8/layout/vList6"/>
    <dgm:cxn modelId="{467D7B2E-0F26-4856-9D65-EF737EB63C49}" type="presParOf" srcId="{234BA851-244A-4A43-A66F-AA798FE20639}" destId="{134F136D-5C47-4152-B98E-845E7DD86399}" srcOrd="3" destOrd="0" presId="urn:microsoft.com/office/officeart/2005/8/layout/vList6"/>
    <dgm:cxn modelId="{0B01920A-A1BC-48E2-B2FF-778E8576EDB9}" type="presParOf" srcId="{234BA851-244A-4A43-A66F-AA798FE20639}" destId="{728B7F5C-11C2-44E3-9EDF-4B12260DD599}" srcOrd="4" destOrd="0" presId="urn:microsoft.com/office/officeart/2005/8/layout/vList6"/>
    <dgm:cxn modelId="{B9B13D40-E260-4DD0-A0A2-CD14DBCC21B0}" type="presParOf" srcId="{728B7F5C-11C2-44E3-9EDF-4B12260DD599}" destId="{0124F116-A2DD-4217-9C13-86D4DE9B11E1}" srcOrd="0" destOrd="0" presId="urn:microsoft.com/office/officeart/2005/8/layout/vList6"/>
    <dgm:cxn modelId="{562DAE68-B3D0-47BF-8309-A1EC0E3ABA8C}" type="presParOf" srcId="{728B7F5C-11C2-44E3-9EDF-4B12260DD599}" destId="{4AAE3A77-F108-4379-9170-C47E63531D73}" srcOrd="1" destOrd="0" presId="urn:microsoft.com/office/officeart/2005/8/layout/vList6"/>
    <dgm:cxn modelId="{A378083F-3C8F-41C4-AAC8-54B6AF33A11B}" type="presParOf" srcId="{234BA851-244A-4A43-A66F-AA798FE20639}" destId="{FD1C8B38-A1BC-49BB-89F4-21CA130011B8}" srcOrd="5" destOrd="0" presId="urn:microsoft.com/office/officeart/2005/8/layout/vList6"/>
    <dgm:cxn modelId="{CD4C7D3D-E218-4E62-8273-A446D0E75B6E}" type="presParOf" srcId="{234BA851-244A-4A43-A66F-AA798FE20639}" destId="{DDB6BD15-DFA6-48CB-9666-1C73D0019185}" srcOrd="6" destOrd="0" presId="urn:microsoft.com/office/officeart/2005/8/layout/vList6"/>
    <dgm:cxn modelId="{1331BAB6-E33C-4112-B29D-496A27382ADD}" type="presParOf" srcId="{DDB6BD15-DFA6-48CB-9666-1C73D0019185}" destId="{36E4E72F-EEA1-4841-A0C7-4FB991A42A76}" srcOrd="0" destOrd="0" presId="urn:microsoft.com/office/officeart/2005/8/layout/vList6"/>
    <dgm:cxn modelId="{F7A47EA5-5CA7-4F75-8AA8-E0732DA4C011}" type="presParOf" srcId="{DDB6BD15-DFA6-48CB-9666-1C73D0019185}" destId="{70DC690E-7726-4827-A69C-A2ACB1DC598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E86EA0-6C04-49C7-AB34-A85DA87D9816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3B0CDC5-CCFF-491B-8970-DE83BC144B4B}" type="pres">
      <dgm:prSet presAssocID="{E1E86EA0-6C04-49C7-AB34-A85DA87D981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3AA65D8D-F015-4C5B-B320-3D32332C82EE}" type="presOf" srcId="{E1E86EA0-6C04-49C7-AB34-A85DA87D9816}" destId="{23B0CDC5-CCFF-491B-8970-DE83BC144B4B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010092-5470-43D3-8DC4-D0A40B7305F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5559A413-224A-4B21-8D73-2679EE82473E}" type="pres">
      <dgm:prSet presAssocID="{BA010092-5470-43D3-8DC4-D0A40B7305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9C77688B-A92E-415A-B729-98C165CEE139}" type="presOf" srcId="{BA010092-5470-43D3-8DC4-D0A40B7305F7}" destId="{5559A413-224A-4B21-8D73-2679EE82473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F75328-5329-4528-8C0E-D763BD75F693}" type="doc">
      <dgm:prSet loTypeId="urn:microsoft.com/office/officeart/2005/8/layout/hList1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tr-TR"/>
        </a:p>
      </dgm:t>
    </dgm:pt>
    <dgm:pt modelId="{5C8C604A-C14F-47BF-9726-50CD7224E321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800" smtClean="0">
              <a:solidFill>
                <a:schemeClr val="tx1">
                  <a:lumMod val="95000"/>
                  <a:lumOff val="5000"/>
                </a:schemeClr>
              </a:solidFill>
            </a:rPr>
            <a:t>Bakanlık Görevleri</a:t>
          </a:r>
          <a:endParaRPr lang="tr-TR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45262FB-7AD3-4830-9917-D0B49F0087E5}" type="parTrans" cxnId="{BA18370C-046E-4247-867E-31DB026CD177}">
      <dgm:prSet/>
      <dgm:spPr/>
      <dgm:t>
        <a:bodyPr/>
        <a:lstStyle/>
        <a:p>
          <a:endParaRPr lang="tr-TR" sz="2000"/>
        </a:p>
      </dgm:t>
    </dgm:pt>
    <dgm:pt modelId="{A8B49B74-8138-49F2-9E88-7E71FFA39D3E}" type="sibTrans" cxnId="{BA18370C-046E-4247-867E-31DB026CD177}">
      <dgm:prSet/>
      <dgm:spPr/>
      <dgm:t>
        <a:bodyPr/>
        <a:lstStyle/>
        <a:p>
          <a:endParaRPr lang="tr-TR" sz="2000"/>
        </a:p>
      </dgm:t>
    </dgm:pt>
    <dgm:pt modelId="{EF7E722C-CB66-4CC1-9F12-25F3B823A515}">
      <dgm:prSet phldrT="[Metin]" custT="1"/>
      <dgm:spPr>
        <a:noFill/>
        <a:ln>
          <a:noFill/>
        </a:ln>
      </dgm:spPr>
      <dgm:t>
        <a:bodyPr/>
        <a:lstStyle/>
        <a:p>
          <a:r>
            <a:rPr lang="tr-TR" sz="2000" dirty="0" smtClean="0">
              <a:solidFill>
                <a:schemeClr val="bg1"/>
              </a:solidFill>
            </a:rPr>
            <a:t>I ve IV </a:t>
          </a:r>
          <a:r>
            <a:rPr lang="tr-TR" sz="2000" dirty="0" err="1" smtClean="0">
              <a:solidFill>
                <a:schemeClr val="bg1"/>
              </a:solidFill>
            </a:rPr>
            <a:t>Nolu</a:t>
          </a:r>
          <a:r>
            <a:rPr lang="tr-TR" sz="2000" dirty="0" smtClean="0">
              <a:solidFill>
                <a:schemeClr val="bg1"/>
              </a:solidFill>
            </a:rPr>
            <a:t> Cumhurbaşkanlığı Kararnameleri</a:t>
          </a:r>
          <a:endParaRPr lang="tr-TR" sz="2000" dirty="0">
            <a:solidFill>
              <a:schemeClr val="bg1"/>
            </a:solidFill>
          </a:endParaRPr>
        </a:p>
      </dgm:t>
    </dgm:pt>
    <dgm:pt modelId="{D7AF1A1C-1A12-40F8-B565-EEDC9FDE3DBB}" type="parTrans" cxnId="{1352B34E-432B-4521-916C-21B0A55E5281}">
      <dgm:prSet/>
      <dgm:spPr/>
      <dgm:t>
        <a:bodyPr/>
        <a:lstStyle/>
        <a:p>
          <a:endParaRPr lang="tr-TR" sz="2000"/>
        </a:p>
      </dgm:t>
    </dgm:pt>
    <dgm:pt modelId="{F34196B0-EDB4-420D-838B-91CE4202019A}" type="sibTrans" cxnId="{1352B34E-432B-4521-916C-21B0A55E5281}">
      <dgm:prSet/>
      <dgm:spPr/>
      <dgm:t>
        <a:bodyPr/>
        <a:lstStyle/>
        <a:p>
          <a:endParaRPr lang="tr-TR" sz="2000"/>
        </a:p>
      </dgm:t>
    </dgm:pt>
    <dgm:pt modelId="{E4C83286-6081-4D3A-A5CF-BAC0F9B4F992}">
      <dgm:prSet phldrT="[Metin]" custT="1"/>
      <dgm:spPr>
        <a:noFill/>
        <a:ln>
          <a:noFill/>
        </a:ln>
      </dgm:spPr>
      <dgm:t>
        <a:bodyPr/>
        <a:lstStyle/>
        <a:p>
          <a:r>
            <a:rPr lang="tr-TR" sz="2000" dirty="0" smtClean="0">
              <a:solidFill>
                <a:schemeClr val="bg1"/>
              </a:solidFill>
            </a:rPr>
            <a:t>Bakanlık Merkez ve Taşra Teşkilatı Görev Yönergesi (???)</a:t>
          </a:r>
          <a:endParaRPr lang="tr-TR" sz="2000" dirty="0">
            <a:solidFill>
              <a:schemeClr val="bg1"/>
            </a:solidFill>
          </a:endParaRPr>
        </a:p>
      </dgm:t>
    </dgm:pt>
    <dgm:pt modelId="{0B404844-DF1A-4347-9B82-A45E82300DD4}" type="parTrans" cxnId="{CCA88CDA-9024-4F2A-829A-0D3C3D3E7831}">
      <dgm:prSet/>
      <dgm:spPr/>
      <dgm:t>
        <a:bodyPr/>
        <a:lstStyle/>
        <a:p>
          <a:endParaRPr lang="tr-TR" sz="2000"/>
        </a:p>
      </dgm:t>
    </dgm:pt>
    <dgm:pt modelId="{215A52B8-81AD-43B4-BDF8-15ED9A3E67E2}" type="sibTrans" cxnId="{CCA88CDA-9024-4F2A-829A-0D3C3D3E7831}">
      <dgm:prSet/>
      <dgm:spPr/>
      <dgm:t>
        <a:bodyPr/>
        <a:lstStyle/>
        <a:p>
          <a:endParaRPr lang="tr-TR" sz="2000"/>
        </a:p>
      </dgm:t>
    </dgm:pt>
    <dgm:pt modelId="{275E5A7C-E75D-45D3-B5BC-DD8CEB1B554E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800" smtClean="0">
              <a:solidFill>
                <a:schemeClr val="tx1">
                  <a:lumMod val="95000"/>
                  <a:lumOff val="5000"/>
                </a:schemeClr>
              </a:solidFill>
            </a:rPr>
            <a:t>İç Kontrol</a:t>
          </a:r>
          <a:endParaRPr lang="tr-TR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EB719C8-7F0A-4CF0-A0C3-B57443257032}" type="parTrans" cxnId="{21E431DF-D26B-40DF-B06A-E0A22427B517}">
      <dgm:prSet/>
      <dgm:spPr/>
      <dgm:t>
        <a:bodyPr/>
        <a:lstStyle/>
        <a:p>
          <a:endParaRPr lang="tr-TR" sz="2000"/>
        </a:p>
      </dgm:t>
    </dgm:pt>
    <dgm:pt modelId="{2F00F588-EA28-4C46-A71D-E4D7F534FB3B}" type="sibTrans" cxnId="{21E431DF-D26B-40DF-B06A-E0A22427B517}">
      <dgm:prSet/>
      <dgm:spPr/>
      <dgm:t>
        <a:bodyPr/>
        <a:lstStyle/>
        <a:p>
          <a:endParaRPr lang="tr-TR" sz="2000"/>
        </a:p>
      </dgm:t>
    </dgm:pt>
    <dgm:pt modelId="{671BFD60-6E9E-4E64-9111-E9B7E5D11CB4}">
      <dgm:prSet phldrT="[Metin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rtl="0"/>
          <a:r>
            <a:rPr lang="tr-TR" sz="1800" dirty="0" smtClean="0">
              <a:solidFill>
                <a:schemeClr val="bg1"/>
              </a:solidFill>
            </a:rPr>
            <a:t>5018 (Md.55-57)</a:t>
          </a:r>
          <a:endParaRPr lang="tr-TR" sz="1800" dirty="0">
            <a:solidFill>
              <a:schemeClr val="bg1"/>
            </a:solidFill>
          </a:endParaRPr>
        </a:p>
      </dgm:t>
    </dgm:pt>
    <dgm:pt modelId="{80FA2573-D2B2-45F3-B42C-821DAFD54A6B}" type="parTrans" cxnId="{D869D2E8-2EB2-46AA-B3D9-9E7CFDA6C65D}">
      <dgm:prSet/>
      <dgm:spPr/>
      <dgm:t>
        <a:bodyPr/>
        <a:lstStyle/>
        <a:p>
          <a:endParaRPr lang="tr-TR" sz="2000"/>
        </a:p>
      </dgm:t>
    </dgm:pt>
    <dgm:pt modelId="{85157BA1-8509-4D8D-9E2D-BB390F1A4F8A}" type="sibTrans" cxnId="{D869D2E8-2EB2-46AA-B3D9-9E7CFDA6C65D}">
      <dgm:prSet/>
      <dgm:spPr/>
      <dgm:t>
        <a:bodyPr/>
        <a:lstStyle/>
        <a:p>
          <a:endParaRPr lang="tr-TR" sz="2000"/>
        </a:p>
      </dgm:t>
    </dgm:pt>
    <dgm:pt modelId="{7F62622D-9FE6-4DE3-BAAD-79CDC9316A03}">
      <dgm:prSet phldrT="[Metin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rtl="0"/>
          <a:r>
            <a:rPr lang="tr-TR" sz="1800" dirty="0" smtClean="0">
              <a:solidFill>
                <a:schemeClr val="bg1"/>
              </a:solidFill>
            </a:rPr>
            <a:t>Sayıştay Kanunu (Md.35-36)</a:t>
          </a:r>
          <a:endParaRPr lang="tr-TR" sz="1800" dirty="0">
            <a:solidFill>
              <a:schemeClr val="bg1"/>
            </a:solidFill>
          </a:endParaRPr>
        </a:p>
      </dgm:t>
    </dgm:pt>
    <dgm:pt modelId="{D735F2F2-659F-4750-9A63-F950125D7184}" type="parTrans" cxnId="{C35A45AC-05BB-408D-A96D-18B69721D646}">
      <dgm:prSet/>
      <dgm:spPr/>
      <dgm:t>
        <a:bodyPr/>
        <a:lstStyle/>
        <a:p>
          <a:endParaRPr lang="tr-TR" sz="2000"/>
        </a:p>
      </dgm:t>
    </dgm:pt>
    <dgm:pt modelId="{370076CE-1F4A-413E-BB4B-2FCB557C2AB4}" type="sibTrans" cxnId="{C35A45AC-05BB-408D-A96D-18B69721D646}">
      <dgm:prSet/>
      <dgm:spPr/>
      <dgm:t>
        <a:bodyPr/>
        <a:lstStyle/>
        <a:p>
          <a:endParaRPr lang="tr-TR" sz="2000"/>
        </a:p>
      </dgm:t>
    </dgm:pt>
    <dgm:pt modelId="{480173B9-F183-4258-BD11-1EDBD4C4C97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800" smtClean="0">
              <a:solidFill>
                <a:schemeClr val="tx1">
                  <a:lumMod val="95000"/>
                  <a:lumOff val="5000"/>
                </a:schemeClr>
              </a:solidFill>
            </a:rPr>
            <a:t>Hazine ve Maliye Bakanlığınca Düzenlenen Mevzuat</a:t>
          </a:r>
          <a:endParaRPr lang="tr-TR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035C983-B7E8-4630-92E8-47467D7D0832}" type="parTrans" cxnId="{F5A02696-AF28-4F8E-BDAD-A2016EFBBFE1}">
      <dgm:prSet/>
      <dgm:spPr/>
      <dgm:t>
        <a:bodyPr/>
        <a:lstStyle/>
        <a:p>
          <a:endParaRPr lang="tr-TR" sz="2000"/>
        </a:p>
      </dgm:t>
    </dgm:pt>
    <dgm:pt modelId="{CBB5ED4F-894F-42F6-A3AB-44605AE0AD96}" type="sibTrans" cxnId="{F5A02696-AF28-4F8E-BDAD-A2016EFBBFE1}">
      <dgm:prSet/>
      <dgm:spPr/>
      <dgm:t>
        <a:bodyPr/>
        <a:lstStyle/>
        <a:p>
          <a:endParaRPr lang="tr-TR" sz="2000"/>
        </a:p>
      </dgm:t>
    </dgm:pt>
    <dgm:pt modelId="{DACA7DEA-38D9-401B-B703-2AEC9135D688}">
      <dgm:prSet phldrT="[Metin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rtl="0"/>
          <a:r>
            <a:rPr lang="tr-TR" sz="2000" dirty="0" smtClean="0">
              <a:solidFill>
                <a:schemeClr val="bg1"/>
              </a:solidFill>
            </a:rPr>
            <a:t>Uyum Eylem Planı Rehberi</a:t>
          </a:r>
          <a:endParaRPr lang="tr-TR" sz="2000" dirty="0">
            <a:solidFill>
              <a:schemeClr val="bg1"/>
            </a:solidFill>
          </a:endParaRPr>
        </a:p>
      </dgm:t>
    </dgm:pt>
    <dgm:pt modelId="{CB31F5AE-B6D6-42A7-80AA-4CE45C68AA6F}" type="parTrans" cxnId="{ACD79CDD-93FB-4E82-A154-9E8F8E868A9B}">
      <dgm:prSet/>
      <dgm:spPr/>
      <dgm:t>
        <a:bodyPr/>
        <a:lstStyle/>
        <a:p>
          <a:endParaRPr lang="tr-TR" sz="2000"/>
        </a:p>
      </dgm:t>
    </dgm:pt>
    <dgm:pt modelId="{2029EC8A-D220-4BD1-9CFB-6D5709532DA5}" type="sibTrans" cxnId="{ACD79CDD-93FB-4E82-A154-9E8F8E868A9B}">
      <dgm:prSet/>
      <dgm:spPr/>
      <dgm:t>
        <a:bodyPr/>
        <a:lstStyle/>
        <a:p>
          <a:endParaRPr lang="tr-TR" sz="2000"/>
        </a:p>
      </dgm:t>
    </dgm:pt>
    <dgm:pt modelId="{A221F3FF-1AFC-4A8E-AB5D-E796C6D0DC90}">
      <dgm:prSet phldrT="[Metin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rtl="0"/>
          <a:r>
            <a:rPr lang="tr-TR" sz="2000" dirty="0" smtClean="0">
              <a:solidFill>
                <a:schemeClr val="bg1"/>
              </a:solidFill>
            </a:rPr>
            <a:t>İç Kontrol Genelgesi</a:t>
          </a:r>
          <a:endParaRPr lang="tr-TR" sz="2000" dirty="0">
            <a:solidFill>
              <a:schemeClr val="bg1"/>
            </a:solidFill>
          </a:endParaRPr>
        </a:p>
      </dgm:t>
    </dgm:pt>
    <dgm:pt modelId="{7DC1BA41-8073-4044-982E-AB964643B304}" type="parTrans" cxnId="{92037B32-729F-43D1-9788-0C75DD9E7946}">
      <dgm:prSet/>
      <dgm:spPr/>
      <dgm:t>
        <a:bodyPr/>
        <a:lstStyle/>
        <a:p>
          <a:endParaRPr lang="tr-TR" sz="2000"/>
        </a:p>
      </dgm:t>
    </dgm:pt>
    <dgm:pt modelId="{9DF26C4D-5A75-42DB-B87B-B7CC5594785D}" type="sibTrans" cxnId="{92037B32-729F-43D1-9788-0C75DD9E7946}">
      <dgm:prSet/>
      <dgm:spPr/>
      <dgm:t>
        <a:bodyPr/>
        <a:lstStyle/>
        <a:p>
          <a:endParaRPr lang="tr-TR" sz="2000"/>
        </a:p>
      </dgm:t>
    </dgm:pt>
    <dgm:pt modelId="{DD63D6EA-40AC-44C5-97B4-482ABCDECD1F}">
      <dgm:prSet phldrT="[Metin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rtl="0"/>
          <a:r>
            <a:rPr lang="tr-TR" sz="1800" dirty="0" smtClean="0">
              <a:solidFill>
                <a:schemeClr val="bg1"/>
              </a:solidFill>
            </a:rPr>
            <a:t>İç Kontrol ve Ön Mali Kontrole İlişkin Usul ve Esaslar </a:t>
          </a:r>
          <a:endParaRPr lang="tr-TR" sz="1800" dirty="0">
            <a:solidFill>
              <a:schemeClr val="bg1"/>
            </a:solidFill>
          </a:endParaRPr>
        </a:p>
      </dgm:t>
    </dgm:pt>
    <dgm:pt modelId="{FC84D804-BB35-4D24-B706-7659F548EC06}" type="parTrans" cxnId="{78382AD1-01FB-4ABE-BBDD-F4DD222E7F42}">
      <dgm:prSet/>
      <dgm:spPr/>
      <dgm:t>
        <a:bodyPr/>
        <a:lstStyle/>
        <a:p>
          <a:endParaRPr lang="tr-TR" sz="2000"/>
        </a:p>
      </dgm:t>
    </dgm:pt>
    <dgm:pt modelId="{10CBBC2C-2BB4-45C9-9A63-DF8B21365E7F}" type="sibTrans" cxnId="{78382AD1-01FB-4ABE-BBDD-F4DD222E7F42}">
      <dgm:prSet/>
      <dgm:spPr/>
      <dgm:t>
        <a:bodyPr/>
        <a:lstStyle/>
        <a:p>
          <a:endParaRPr lang="tr-TR" sz="2000"/>
        </a:p>
      </dgm:t>
    </dgm:pt>
    <dgm:pt modelId="{AF2A2CB7-E433-4BF2-A63E-F58FC918C748}">
      <dgm:prSet phldrT="[Metin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rtl="0"/>
          <a:r>
            <a:rPr lang="tr-TR" sz="1800" dirty="0" smtClean="0">
              <a:solidFill>
                <a:schemeClr val="bg1"/>
              </a:solidFill>
            </a:rPr>
            <a:t>İç Kontrol Standartları Tebliği</a:t>
          </a:r>
          <a:endParaRPr lang="tr-TR" sz="1800" dirty="0">
            <a:solidFill>
              <a:schemeClr val="bg1"/>
            </a:solidFill>
          </a:endParaRPr>
        </a:p>
      </dgm:t>
    </dgm:pt>
    <dgm:pt modelId="{375D3724-A383-49A4-BA38-0539C3C253E9}" type="parTrans" cxnId="{C9B017B7-1CC4-4EBA-B1F6-0717FB0D6750}">
      <dgm:prSet/>
      <dgm:spPr/>
      <dgm:t>
        <a:bodyPr/>
        <a:lstStyle/>
        <a:p>
          <a:endParaRPr lang="tr-TR" sz="2000"/>
        </a:p>
      </dgm:t>
    </dgm:pt>
    <dgm:pt modelId="{FDBC4D7A-CD4D-47B8-9F40-5E7E1F063E6C}" type="sibTrans" cxnId="{C9B017B7-1CC4-4EBA-B1F6-0717FB0D6750}">
      <dgm:prSet/>
      <dgm:spPr/>
      <dgm:t>
        <a:bodyPr/>
        <a:lstStyle/>
        <a:p>
          <a:endParaRPr lang="tr-TR" sz="2000"/>
        </a:p>
      </dgm:t>
    </dgm:pt>
    <dgm:pt modelId="{B40D3468-7244-4F88-82CE-0D6261881DC3}">
      <dgm:prSet phldrT="[Metin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rtl="0"/>
          <a:r>
            <a:rPr lang="tr-TR" sz="1800" dirty="0" smtClean="0">
              <a:solidFill>
                <a:schemeClr val="bg1"/>
              </a:solidFill>
            </a:rPr>
            <a:t>SGB Çalışma Yönetmeliği (Md.28)</a:t>
          </a:r>
          <a:endParaRPr lang="tr-TR" sz="1800" dirty="0">
            <a:solidFill>
              <a:schemeClr val="bg1"/>
            </a:solidFill>
          </a:endParaRPr>
        </a:p>
      </dgm:t>
    </dgm:pt>
    <dgm:pt modelId="{A4658CA5-841D-4397-BCA3-1F2491193417}" type="parTrans" cxnId="{85568D65-A514-40A7-AF4B-B2544EC3A21C}">
      <dgm:prSet/>
      <dgm:spPr/>
      <dgm:t>
        <a:bodyPr/>
        <a:lstStyle/>
        <a:p>
          <a:endParaRPr lang="tr-TR" sz="2000"/>
        </a:p>
      </dgm:t>
    </dgm:pt>
    <dgm:pt modelId="{A832E77A-451F-4DEE-803E-90D34C7D3B38}" type="sibTrans" cxnId="{85568D65-A514-40A7-AF4B-B2544EC3A21C}">
      <dgm:prSet/>
      <dgm:spPr/>
      <dgm:t>
        <a:bodyPr/>
        <a:lstStyle/>
        <a:p>
          <a:endParaRPr lang="tr-TR" sz="2000"/>
        </a:p>
      </dgm:t>
    </dgm:pt>
    <dgm:pt modelId="{892E6A42-027E-4330-80D4-BFBC4AF786C6}">
      <dgm:prSet phldrT="[Metin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rtl="0"/>
          <a:r>
            <a:rPr lang="tr-TR" sz="2000" dirty="0" smtClean="0">
              <a:solidFill>
                <a:schemeClr val="bg1"/>
              </a:solidFill>
            </a:rPr>
            <a:t>İç Kontrol Rehberi</a:t>
          </a:r>
          <a:endParaRPr lang="tr-TR" sz="2000" dirty="0">
            <a:solidFill>
              <a:schemeClr val="bg1"/>
            </a:solidFill>
          </a:endParaRPr>
        </a:p>
      </dgm:t>
    </dgm:pt>
    <dgm:pt modelId="{C654DDF4-BFA5-407D-8F53-911529A630BB}" type="parTrans" cxnId="{F57B3983-F50B-4BAB-9283-0603ECDFB36F}">
      <dgm:prSet/>
      <dgm:spPr/>
      <dgm:t>
        <a:bodyPr/>
        <a:lstStyle/>
        <a:p>
          <a:endParaRPr lang="tr-TR" sz="2000"/>
        </a:p>
      </dgm:t>
    </dgm:pt>
    <dgm:pt modelId="{2D859307-5E49-483D-B235-5EF65549E509}" type="sibTrans" cxnId="{F57B3983-F50B-4BAB-9283-0603ECDFB36F}">
      <dgm:prSet/>
      <dgm:spPr/>
      <dgm:t>
        <a:bodyPr/>
        <a:lstStyle/>
        <a:p>
          <a:endParaRPr lang="tr-TR" sz="2000"/>
        </a:p>
      </dgm:t>
    </dgm:pt>
    <dgm:pt modelId="{1C83952B-E553-4AB5-A7C0-DBEA283E912E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800" smtClean="0">
              <a:solidFill>
                <a:schemeClr val="tx1">
                  <a:lumMod val="95000"/>
                  <a:lumOff val="5000"/>
                </a:schemeClr>
              </a:solidFill>
            </a:rPr>
            <a:t>TOB Düzenlenen Mevzuat</a:t>
          </a:r>
          <a:endParaRPr lang="tr-TR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77E3B4C-3470-4917-9268-60BE3392F577}" type="parTrans" cxnId="{054328AD-CF3F-4B39-90BA-EABF98D2ED40}">
      <dgm:prSet/>
      <dgm:spPr/>
      <dgm:t>
        <a:bodyPr/>
        <a:lstStyle/>
        <a:p>
          <a:endParaRPr lang="tr-TR" sz="2000"/>
        </a:p>
      </dgm:t>
    </dgm:pt>
    <dgm:pt modelId="{63C01BAE-6E13-493F-9A18-F6989FF1C291}" type="sibTrans" cxnId="{054328AD-CF3F-4B39-90BA-EABF98D2ED40}">
      <dgm:prSet/>
      <dgm:spPr/>
      <dgm:t>
        <a:bodyPr/>
        <a:lstStyle/>
        <a:p>
          <a:endParaRPr lang="tr-TR" sz="2000"/>
        </a:p>
      </dgm:t>
    </dgm:pt>
    <dgm:pt modelId="{CED48380-B529-4B6F-B765-9F49060D3A2F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rtl="0"/>
          <a:r>
            <a:rPr lang="tr-TR" sz="2400" b="0" dirty="0" smtClean="0">
              <a:solidFill>
                <a:schemeClr val="bg1"/>
              </a:solidFill>
            </a:rPr>
            <a:t>İç Kontrol Uyum Eylem Planı</a:t>
          </a:r>
          <a:endParaRPr lang="tr-TR" sz="2400" b="0" dirty="0">
            <a:solidFill>
              <a:schemeClr val="bg1"/>
            </a:solidFill>
          </a:endParaRPr>
        </a:p>
      </dgm:t>
    </dgm:pt>
    <dgm:pt modelId="{C698F982-DA68-4726-9128-BF2EC0CBFEC1}" type="parTrans" cxnId="{117EA932-2C22-4B7F-9ACF-5A96B291EB7E}">
      <dgm:prSet/>
      <dgm:spPr/>
      <dgm:t>
        <a:bodyPr/>
        <a:lstStyle/>
        <a:p>
          <a:endParaRPr lang="tr-TR" sz="2000"/>
        </a:p>
      </dgm:t>
    </dgm:pt>
    <dgm:pt modelId="{397B423D-1DE3-41F3-964A-0B14A35DFF1F}" type="sibTrans" cxnId="{117EA932-2C22-4B7F-9ACF-5A96B291EB7E}">
      <dgm:prSet/>
      <dgm:spPr/>
      <dgm:t>
        <a:bodyPr/>
        <a:lstStyle/>
        <a:p>
          <a:endParaRPr lang="tr-TR" sz="2000"/>
        </a:p>
      </dgm:t>
    </dgm:pt>
    <dgm:pt modelId="{0A0DA9F3-7975-428B-8CB9-CF67A9890585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rtl="0"/>
          <a:r>
            <a:rPr lang="tr-TR" sz="2400" b="0" dirty="0" smtClean="0">
              <a:solidFill>
                <a:schemeClr val="bg1"/>
              </a:solidFill>
            </a:rPr>
            <a:t>Risk Yönergesi</a:t>
          </a:r>
          <a:endParaRPr lang="tr-TR" sz="2400" b="0" dirty="0">
            <a:solidFill>
              <a:schemeClr val="bg1"/>
            </a:solidFill>
          </a:endParaRPr>
        </a:p>
      </dgm:t>
    </dgm:pt>
    <dgm:pt modelId="{27CC3EF7-F515-44CB-A42D-FB86EB63986A}" type="parTrans" cxnId="{AD9CDF18-6E08-41DE-8E61-E94C1F56671B}">
      <dgm:prSet/>
      <dgm:spPr/>
      <dgm:t>
        <a:bodyPr/>
        <a:lstStyle/>
        <a:p>
          <a:endParaRPr lang="tr-TR" sz="2000"/>
        </a:p>
      </dgm:t>
    </dgm:pt>
    <dgm:pt modelId="{F7C8B776-52CD-4F56-8806-5C8CF1E026F7}" type="sibTrans" cxnId="{AD9CDF18-6E08-41DE-8E61-E94C1F56671B}">
      <dgm:prSet/>
      <dgm:spPr/>
      <dgm:t>
        <a:bodyPr/>
        <a:lstStyle/>
        <a:p>
          <a:endParaRPr lang="tr-TR" sz="2000"/>
        </a:p>
      </dgm:t>
    </dgm:pt>
    <dgm:pt modelId="{4B546D9A-E6C5-43DB-AAB7-398415B94899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rtl="0"/>
          <a:r>
            <a:rPr lang="tr-TR" sz="2400" b="0" dirty="0" smtClean="0">
              <a:solidFill>
                <a:schemeClr val="bg1"/>
              </a:solidFill>
            </a:rPr>
            <a:t>Süreç Rehberi</a:t>
          </a:r>
          <a:endParaRPr lang="tr-TR" sz="2400" b="0" dirty="0">
            <a:solidFill>
              <a:schemeClr val="bg1"/>
            </a:solidFill>
          </a:endParaRPr>
        </a:p>
      </dgm:t>
    </dgm:pt>
    <dgm:pt modelId="{D706E8A8-046A-475C-B612-138E08CF9A45}" type="parTrans" cxnId="{6B1A43EC-6541-4E54-9BF8-3A55D9FE53B3}">
      <dgm:prSet/>
      <dgm:spPr/>
      <dgm:t>
        <a:bodyPr/>
        <a:lstStyle/>
        <a:p>
          <a:endParaRPr lang="tr-TR" sz="2000"/>
        </a:p>
      </dgm:t>
    </dgm:pt>
    <dgm:pt modelId="{099B7913-1D2A-414C-A329-2F3EF490C3FF}" type="sibTrans" cxnId="{6B1A43EC-6541-4E54-9BF8-3A55D9FE53B3}">
      <dgm:prSet/>
      <dgm:spPr/>
      <dgm:t>
        <a:bodyPr/>
        <a:lstStyle/>
        <a:p>
          <a:endParaRPr lang="tr-TR" sz="2000"/>
        </a:p>
      </dgm:t>
    </dgm:pt>
    <dgm:pt modelId="{A0491E12-51F9-4007-AE64-48F9CCCAD696}">
      <dgm:prSet phldrT="[Metin]" custT="1"/>
      <dgm:spPr>
        <a:noFill/>
        <a:ln>
          <a:noFill/>
        </a:ln>
      </dgm:spPr>
      <dgm:t>
        <a:bodyPr/>
        <a:lstStyle/>
        <a:p>
          <a:endParaRPr lang="tr-TR" sz="2000" dirty="0">
            <a:solidFill>
              <a:schemeClr val="bg1"/>
            </a:solidFill>
          </a:endParaRPr>
        </a:p>
      </dgm:t>
    </dgm:pt>
    <dgm:pt modelId="{956AA815-855D-457B-B565-795D2D13C295}" type="parTrans" cxnId="{73BF3673-D68D-4E12-84A8-C3339953C080}">
      <dgm:prSet/>
      <dgm:spPr/>
      <dgm:t>
        <a:bodyPr/>
        <a:lstStyle/>
        <a:p>
          <a:endParaRPr lang="tr-TR"/>
        </a:p>
      </dgm:t>
    </dgm:pt>
    <dgm:pt modelId="{D3D23A21-9B15-44DB-93A4-EDDA1524F6D4}" type="sibTrans" cxnId="{73BF3673-D68D-4E12-84A8-C3339953C080}">
      <dgm:prSet/>
      <dgm:spPr/>
      <dgm:t>
        <a:bodyPr/>
        <a:lstStyle/>
        <a:p>
          <a:endParaRPr lang="tr-TR"/>
        </a:p>
      </dgm:t>
    </dgm:pt>
    <dgm:pt modelId="{463B927B-2F2C-4B9E-990E-FF8A10A2460F}">
      <dgm:prSet phldrT="[Metin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rtl="0"/>
          <a:r>
            <a:rPr lang="tr-TR" sz="1800" dirty="0" smtClean="0">
              <a:solidFill>
                <a:schemeClr val="bg1"/>
              </a:solidFill>
            </a:rPr>
            <a:t>Düzenlilik Denetim Rehberi</a:t>
          </a:r>
          <a:endParaRPr lang="tr-TR" sz="1800" dirty="0">
            <a:solidFill>
              <a:schemeClr val="bg1"/>
            </a:solidFill>
          </a:endParaRPr>
        </a:p>
      </dgm:t>
    </dgm:pt>
    <dgm:pt modelId="{5B49D009-1975-47CF-9BAD-AB7EB247AEC3}" type="parTrans" cxnId="{EA534A86-2E60-45A8-AF66-811B54547DDA}">
      <dgm:prSet/>
      <dgm:spPr/>
      <dgm:t>
        <a:bodyPr/>
        <a:lstStyle/>
        <a:p>
          <a:endParaRPr lang="tr-TR"/>
        </a:p>
      </dgm:t>
    </dgm:pt>
    <dgm:pt modelId="{66302950-4B17-4B93-9760-6D1CF1D2AC0C}" type="sibTrans" cxnId="{EA534A86-2E60-45A8-AF66-811B54547DDA}">
      <dgm:prSet/>
      <dgm:spPr/>
      <dgm:t>
        <a:bodyPr/>
        <a:lstStyle/>
        <a:p>
          <a:endParaRPr lang="tr-TR"/>
        </a:p>
      </dgm:t>
    </dgm:pt>
    <dgm:pt modelId="{8ED5E8FF-BA14-4A0F-B469-F772B66A317C}" type="pres">
      <dgm:prSet presAssocID="{09F75328-5329-4528-8C0E-D763BD75F6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7CEEEA7-2467-4630-BE5E-8D6814EE0E38}" type="pres">
      <dgm:prSet presAssocID="{5C8C604A-C14F-47BF-9726-50CD7224E321}" presName="composite" presStyleCnt="0"/>
      <dgm:spPr/>
      <dgm:t>
        <a:bodyPr/>
        <a:lstStyle/>
        <a:p>
          <a:endParaRPr lang="tr-TR"/>
        </a:p>
      </dgm:t>
    </dgm:pt>
    <dgm:pt modelId="{31EA25ED-4A16-4461-98E4-A72301C73DBC}" type="pres">
      <dgm:prSet presAssocID="{5C8C604A-C14F-47BF-9726-50CD7224E321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017E99F-936B-4947-B91A-C664751B0751}" type="pres">
      <dgm:prSet presAssocID="{5C8C604A-C14F-47BF-9726-50CD7224E321}" presName="desTx" presStyleLbl="alignAccFollowNode1" presStyleIdx="0" presStyleCnt="4" custLinFactNeighborX="1766" custLinFactNeighborY="193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26D3F02-4216-4033-8B33-31600118255D}" type="pres">
      <dgm:prSet presAssocID="{A8B49B74-8138-49F2-9E88-7E71FFA39D3E}" presName="space" presStyleCnt="0"/>
      <dgm:spPr/>
      <dgm:t>
        <a:bodyPr/>
        <a:lstStyle/>
        <a:p>
          <a:endParaRPr lang="tr-TR"/>
        </a:p>
      </dgm:t>
    </dgm:pt>
    <dgm:pt modelId="{B6E3A59C-5EBB-418B-8125-282ACA26ABED}" type="pres">
      <dgm:prSet presAssocID="{275E5A7C-E75D-45D3-B5BC-DD8CEB1B554E}" presName="composite" presStyleCnt="0"/>
      <dgm:spPr/>
      <dgm:t>
        <a:bodyPr/>
        <a:lstStyle/>
        <a:p>
          <a:endParaRPr lang="tr-TR"/>
        </a:p>
      </dgm:t>
    </dgm:pt>
    <dgm:pt modelId="{A188D8F3-5835-4FE8-824C-3060C3A215ED}" type="pres">
      <dgm:prSet presAssocID="{275E5A7C-E75D-45D3-B5BC-DD8CEB1B554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1F5D176-B03E-4FE1-B72C-5C773EA3B035}" type="pres">
      <dgm:prSet presAssocID="{275E5A7C-E75D-45D3-B5BC-DD8CEB1B554E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2AD1B23-AFB8-4A0C-A848-49D211AC4215}" type="pres">
      <dgm:prSet presAssocID="{2F00F588-EA28-4C46-A71D-E4D7F534FB3B}" presName="space" presStyleCnt="0"/>
      <dgm:spPr/>
      <dgm:t>
        <a:bodyPr/>
        <a:lstStyle/>
        <a:p>
          <a:endParaRPr lang="tr-TR"/>
        </a:p>
      </dgm:t>
    </dgm:pt>
    <dgm:pt modelId="{C6844E16-67DE-456A-A58F-DBA233C433DC}" type="pres">
      <dgm:prSet presAssocID="{480173B9-F183-4258-BD11-1EDBD4C4C974}" presName="composite" presStyleCnt="0"/>
      <dgm:spPr/>
      <dgm:t>
        <a:bodyPr/>
        <a:lstStyle/>
        <a:p>
          <a:endParaRPr lang="tr-TR"/>
        </a:p>
      </dgm:t>
    </dgm:pt>
    <dgm:pt modelId="{C800FE8E-399D-401F-A07E-0C750743FA72}" type="pres">
      <dgm:prSet presAssocID="{480173B9-F183-4258-BD11-1EDBD4C4C97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9EAB89-0CDA-4380-9C9D-806035D09B77}" type="pres">
      <dgm:prSet presAssocID="{480173B9-F183-4258-BD11-1EDBD4C4C974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42E75BC-D201-40CC-ABD3-0400F41A06B4}" type="pres">
      <dgm:prSet presAssocID="{CBB5ED4F-894F-42F6-A3AB-44605AE0AD96}" presName="space" presStyleCnt="0"/>
      <dgm:spPr/>
      <dgm:t>
        <a:bodyPr/>
        <a:lstStyle/>
        <a:p>
          <a:endParaRPr lang="tr-TR"/>
        </a:p>
      </dgm:t>
    </dgm:pt>
    <dgm:pt modelId="{C06877AA-73D3-4C6E-ABF1-0435784E0B85}" type="pres">
      <dgm:prSet presAssocID="{1C83952B-E553-4AB5-A7C0-DBEA283E912E}" presName="composite" presStyleCnt="0"/>
      <dgm:spPr/>
      <dgm:t>
        <a:bodyPr/>
        <a:lstStyle/>
        <a:p>
          <a:endParaRPr lang="tr-TR"/>
        </a:p>
      </dgm:t>
    </dgm:pt>
    <dgm:pt modelId="{1DBA6F7B-B2A8-4185-9739-D539987D2C9A}" type="pres">
      <dgm:prSet presAssocID="{1C83952B-E553-4AB5-A7C0-DBEA283E912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C89AA0-09D7-4204-B7CB-F225ACB571D5}" type="pres">
      <dgm:prSet presAssocID="{1C83952B-E553-4AB5-A7C0-DBEA283E912E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A807724-1A27-4088-A94F-913071A8C089}" type="presOf" srcId="{463B927B-2F2C-4B9E-990E-FF8A10A2460F}" destId="{11F5D176-B03E-4FE1-B72C-5C773EA3B035}" srcOrd="0" destOrd="2" presId="urn:microsoft.com/office/officeart/2005/8/layout/hList1"/>
    <dgm:cxn modelId="{D8AB5A3B-791F-4CE7-B920-0437706AEBEE}" type="presOf" srcId="{B40D3468-7244-4F88-82CE-0D6261881DC3}" destId="{11F5D176-B03E-4FE1-B72C-5C773EA3B035}" srcOrd="0" destOrd="5" presId="urn:microsoft.com/office/officeart/2005/8/layout/hList1"/>
    <dgm:cxn modelId="{F5A02696-AF28-4F8E-BDAD-A2016EFBBFE1}" srcId="{09F75328-5329-4528-8C0E-D763BD75F693}" destId="{480173B9-F183-4258-BD11-1EDBD4C4C974}" srcOrd="2" destOrd="0" parTransId="{7035C983-B7E8-4630-92E8-47467D7D0832}" sibTransId="{CBB5ED4F-894F-42F6-A3AB-44605AE0AD96}"/>
    <dgm:cxn modelId="{0D0C8638-9E5A-4379-979F-C5D879C08258}" type="presOf" srcId="{5C8C604A-C14F-47BF-9726-50CD7224E321}" destId="{31EA25ED-4A16-4461-98E4-A72301C73DBC}" srcOrd="0" destOrd="0" presId="urn:microsoft.com/office/officeart/2005/8/layout/hList1"/>
    <dgm:cxn modelId="{87EDED5A-179B-4A21-9CE0-B11AA46A974D}" type="presOf" srcId="{CED48380-B529-4B6F-B765-9F49060D3A2F}" destId="{AFC89AA0-09D7-4204-B7CB-F225ACB571D5}" srcOrd="0" destOrd="0" presId="urn:microsoft.com/office/officeart/2005/8/layout/hList1"/>
    <dgm:cxn modelId="{85568D65-A514-40A7-AF4B-B2544EC3A21C}" srcId="{275E5A7C-E75D-45D3-B5BC-DD8CEB1B554E}" destId="{B40D3468-7244-4F88-82CE-0D6261881DC3}" srcOrd="5" destOrd="0" parTransId="{A4658CA5-841D-4397-BCA3-1F2491193417}" sibTransId="{A832E77A-451F-4DEE-803E-90D34C7D3B38}"/>
    <dgm:cxn modelId="{C9B017B7-1CC4-4EBA-B1F6-0717FB0D6750}" srcId="{275E5A7C-E75D-45D3-B5BC-DD8CEB1B554E}" destId="{AF2A2CB7-E433-4BF2-A63E-F58FC918C748}" srcOrd="4" destOrd="0" parTransId="{375D3724-A383-49A4-BA38-0539C3C253E9}" sibTransId="{FDBC4D7A-CD4D-47B8-9F40-5E7E1F063E6C}"/>
    <dgm:cxn modelId="{3F72C0FF-218E-440D-B171-2E8B6942791E}" type="presOf" srcId="{275E5A7C-E75D-45D3-B5BC-DD8CEB1B554E}" destId="{A188D8F3-5835-4FE8-824C-3060C3A215ED}" srcOrd="0" destOrd="0" presId="urn:microsoft.com/office/officeart/2005/8/layout/hList1"/>
    <dgm:cxn modelId="{ACD79CDD-93FB-4E82-A154-9E8F8E868A9B}" srcId="{480173B9-F183-4258-BD11-1EDBD4C4C974}" destId="{DACA7DEA-38D9-401B-B703-2AEC9135D688}" srcOrd="0" destOrd="0" parTransId="{CB31F5AE-B6D6-42A7-80AA-4CE45C68AA6F}" sibTransId="{2029EC8A-D220-4BD1-9CFB-6D5709532DA5}"/>
    <dgm:cxn modelId="{AEF592E9-8F69-4046-9381-E71D10151757}" type="presOf" srcId="{7F62622D-9FE6-4DE3-BAAD-79CDC9316A03}" destId="{11F5D176-B03E-4FE1-B72C-5C773EA3B035}" srcOrd="0" destOrd="1" presId="urn:microsoft.com/office/officeart/2005/8/layout/hList1"/>
    <dgm:cxn modelId="{97FB4B81-CF9E-4170-86B7-8CE84DC77DEE}" type="presOf" srcId="{892E6A42-027E-4330-80D4-BFBC4AF786C6}" destId="{8F9EAB89-0CDA-4380-9C9D-806035D09B77}" srcOrd="0" destOrd="2" presId="urn:microsoft.com/office/officeart/2005/8/layout/hList1"/>
    <dgm:cxn modelId="{BD4A6FB2-D55D-4331-988C-6DE4D16DDB48}" type="presOf" srcId="{0A0DA9F3-7975-428B-8CB9-CF67A9890585}" destId="{AFC89AA0-09D7-4204-B7CB-F225ACB571D5}" srcOrd="0" destOrd="1" presId="urn:microsoft.com/office/officeart/2005/8/layout/hList1"/>
    <dgm:cxn modelId="{117EA932-2C22-4B7F-9ACF-5A96B291EB7E}" srcId="{1C83952B-E553-4AB5-A7C0-DBEA283E912E}" destId="{CED48380-B529-4B6F-B765-9F49060D3A2F}" srcOrd="0" destOrd="0" parTransId="{C698F982-DA68-4726-9128-BF2EC0CBFEC1}" sibTransId="{397B423D-1DE3-41F3-964A-0B14A35DFF1F}"/>
    <dgm:cxn modelId="{05C427EB-284C-4376-863F-2D6E108DB0FF}" type="presOf" srcId="{1C83952B-E553-4AB5-A7C0-DBEA283E912E}" destId="{1DBA6F7B-B2A8-4185-9739-D539987D2C9A}" srcOrd="0" destOrd="0" presId="urn:microsoft.com/office/officeart/2005/8/layout/hList1"/>
    <dgm:cxn modelId="{AD9CDF18-6E08-41DE-8E61-E94C1F56671B}" srcId="{1C83952B-E553-4AB5-A7C0-DBEA283E912E}" destId="{0A0DA9F3-7975-428B-8CB9-CF67A9890585}" srcOrd="1" destOrd="0" parTransId="{27CC3EF7-F515-44CB-A42D-FB86EB63986A}" sibTransId="{F7C8B776-52CD-4F56-8806-5C8CF1E026F7}"/>
    <dgm:cxn modelId="{C35A45AC-05BB-408D-A96D-18B69721D646}" srcId="{275E5A7C-E75D-45D3-B5BC-DD8CEB1B554E}" destId="{7F62622D-9FE6-4DE3-BAAD-79CDC9316A03}" srcOrd="1" destOrd="0" parTransId="{D735F2F2-659F-4750-9A63-F950125D7184}" sibTransId="{370076CE-1F4A-413E-BB4B-2FCB557C2AB4}"/>
    <dgm:cxn modelId="{16A5EC20-C9A4-406D-8172-A994CB60420B}" type="presOf" srcId="{EF7E722C-CB66-4CC1-9F12-25F3B823A515}" destId="{C017E99F-936B-4947-B91A-C664751B0751}" srcOrd="0" destOrd="0" presId="urn:microsoft.com/office/officeart/2005/8/layout/hList1"/>
    <dgm:cxn modelId="{D869D2E8-2EB2-46AA-B3D9-9E7CFDA6C65D}" srcId="{275E5A7C-E75D-45D3-B5BC-DD8CEB1B554E}" destId="{671BFD60-6E9E-4E64-9111-E9B7E5D11CB4}" srcOrd="0" destOrd="0" parTransId="{80FA2573-D2B2-45F3-B42C-821DAFD54A6B}" sibTransId="{85157BA1-8509-4D8D-9E2D-BB390F1A4F8A}"/>
    <dgm:cxn modelId="{73BF3673-D68D-4E12-84A8-C3339953C080}" srcId="{5C8C604A-C14F-47BF-9726-50CD7224E321}" destId="{A0491E12-51F9-4007-AE64-48F9CCCAD696}" srcOrd="1" destOrd="0" parTransId="{956AA815-855D-457B-B565-795D2D13C295}" sibTransId="{D3D23A21-9B15-44DB-93A4-EDDA1524F6D4}"/>
    <dgm:cxn modelId="{EA534A86-2E60-45A8-AF66-811B54547DDA}" srcId="{275E5A7C-E75D-45D3-B5BC-DD8CEB1B554E}" destId="{463B927B-2F2C-4B9E-990E-FF8A10A2460F}" srcOrd="2" destOrd="0" parTransId="{5B49D009-1975-47CF-9BAD-AB7EB247AEC3}" sibTransId="{66302950-4B17-4B93-9760-6D1CF1D2AC0C}"/>
    <dgm:cxn modelId="{249325A9-566D-4A8E-9ECB-F9C91EE3DE91}" type="presOf" srcId="{AF2A2CB7-E433-4BF2-A63E-F58FC918C748}" destId="{11F5D176-B03E-4FE1-B72C-5C773EA3B035}" srcOrd="0" destOrd="4" presId="urn:microsoft.com/office/officeart/2005/8/layout/hList1"/>
    <dgm:cxn modelId="{21E431DF-D26B-40DF-B06A-E0A22427B517}" srcId="{09F75328-5329-4528-8C0E-D763BD75F693}" destId="{275E5A7C-E75D-45D3-B5BC-DD8CEB1B554E}" srcOrd="1" destOrd="0" parTransId="{BEB719C8-7F0A-4CF0-A0C3-B57443257032}" sibTransId="{2F00F588-EA28-4C46-A71D-E4D7F534FB3B}"/>
    <dgm:cxn modelId="{6B1A43EC-6541-4E54-9BF8-3A55D9FE53B3}" srcId="{1C83952B-E553-4AB5-A7C0-DBEA283E912E}" destId="{4B546D9A-E6C5-43DB-AAB7-398415B94899}" srcOrd="2" destOrd="0" parTransId="{D706E8A8-046A-475C-B612-138E08CF9A45}" sibTransId="{099B7913-1D2A-414C-A329-2F3EF490C3FF}"/>
    <dgm:cxn modelId="{BA18370C-046E-4247-867E-31DB026CD177}" srcId="{09F75328-5329-4528-8C0E-D763BD75F693}" destId="{5C8C604A-C14F-47BF-9726-50CD7224E321}" srcOrd="0" destOrd="0" parTransId="{E45262FB-7AD3-4830-9917-D0B49F0087E5}" sibTransId="{A8B49B74-8138-49F2-9E88-7E71FFA39D3E}"/>
    <dgm:cxn modelId="{93DBF95C-BC6B-4432-92AB-F3D909BA1DDE}" type="presOf" srcId="{4B546D9A-E6C5-43DB-AAB7-398415B94899}" destId="{AFC89AA0-09D7-4204-B7CB-F225ACB571D5}" srcOrd="0" destOrd="2" presId="urn:microsoft.com/office/officeart/2005/8/layout/hList1"/>
    <dgm:cxn modelId="{0750FE6C-C047-4410-89BE-6E01C9377B66}" type="presOf" srcId="{E4C83286-6081-4D3A-A5CF-BAC0F9B4F992}" destId="{C017E99F-936B-4947-B91A-C664751B0751}" srcOrd="0" destOrd="2" presId="urn:microsoft.com/office/officeart/2005/8/layout/hList1"/>
    <dgm:cxn modelId="{E0A04EF8-4E26-4BC7-B5A7-3CADEE005952}" type="presOf" srcId="{480173B9-F183-4258-BD11-1EDBD4C4C974}" destId="{C800FE8E-399D-401F-A07E-0C750743FA72}" srcOrd="0" destOrd="0" presId="urn:microsoft.com/office/officeart/2005/8/layout/hList1"/>
    <dgm:cxn modelId="{1352B34E-432B-4521-916C-21B0A55E5281}" srcId="{5C8C604A-C14F-47BF-9726-50CD7224E321}" destId="{EF7E722C-CB66-4CC1-9F12-25F3B823A515}" srcOrd="0" destOrd="0" parTransId="{D7AF1A1C-1A12-40F8-B565-EEDC9FDE3DBB}" sibTransId="{F34196B0-EDB4-420D-838B-91CE4202019A}"/>
    <dgm:cxn modelId="{054328AD-CF3F-4B39-90BA-EABF98D2ED40}" srcId="{09F75328-5329-4528-8C0E-D763BD75F693}" destId="{1C83952B-E553-4AB5-A7C0-DBEA283E912E}" srcOrd="3" destOrd="0" parTransId="{F77E3B4C-3470-4917-9268-60BE3392F577}" sibTransId="{63C01BAE-6E13-493F-9A18-F6989FF1C291}"/>
    <dgm:cxn modelId="{92037B32-729F-43D1-9788-0C75DD9E7946}" srcId="{480173B9-F183-4258-BD11-1EDBD4C4C974}" destId="{A221F3FF-1AFC-4A8E-AB5D-E796C6D0DC90}" srcOrd="1" destOrd="0" parTransId="{7DC1BA41-8073-4044-982E-AB964643B304}" sibTransId="{9DF26C4D-5A75-42DB-B87B-B7CC5594785D}"/>
    <dgm:cxn modelId="{4627FB36-FD98-48D6-BF84-1D62341E9CE4}" type="presOf" srcId="{DACA7DEA-38D9-401B-B703-2AEC9135D688}" destId="{8F9EAB89-0CDA-4380-9C9D-806035D09B77}" srcOrd="0" destOrd="0" presId="urn:microsoft.com/office/officeart/2005/8/layout/hList1"/>
    <dgm:cxn modelId="{CCA88CDA-9024-4F2A-829A-0D3C3D3E7831}" srcId="{5C8C604A-C14F-47BF-9726-50CD7224E321}" destId="{E4C83286-6081-4D3A-A5CF-BAC0F9B4F992}" srcOrd="2" destOrd="0" parTransId="{0B404844-DF1A-4347-9B82-A45E82300DD4}" sibTransId="{215A52B8-81AD-43B4-BDF8-15ED9A3E67E2}"/>
    <dgm:cxn modelId="{189E2DDD-1142-47DD-93D2-473F2C277523}" type="presOf" srcId="{A0491E12-51F9-4007-AE64-48F9CCCAD696}" destId="{C017E99F-936B-4947-B91A-C664751B0751}" srcOrd="0" destOrd="1" presId="urn:microsoft.com/office/officeart/2005/8/layout/hList1"/>
    <dgm:cxn modelId="{5CC67207-25B1-4740-A918-754E6EC5E707}" type="presOf" srcId="{671BFD60-6E9E-4E64-9111-E9B7E5D11CB4}" destId="{11F5D176-B03E-4FE1-B72C-5C773EA3B035}" srcOrd="0" destOrd="0" presId="urn:microsoft.com/office/officeart/2005/8/layout/hList1"/>
    <dgm:cxn modelId="{F57B3983-F50B-4BAB-9283-0603ECDFB36F}" srcId="{480173B9-F183-4258-BD11-1EDBD4C4C974}" destId="{892E6A42-027E-4330-80D4-BFBC4AF786C6}" srcOrd="2" destOrd="0" parTransId="{C654DDF4-BFA5-407D-8F53-911529A630BB}" sibTransId="{2D859307-5E49-483D-B235-5EF65549E509}"/>
    <dgm:cxn modelId="{78382AD1-01FB-4ABE-BBDD-F4DD222E7F42}" srcId="{275E5A7C-E75D-45D3-B5BC-DD8CEB1B554E}" destId="{DD63D6EA-40AC-44C5-97B4-482ABCDECD1F}" srcOrd="3" destOrd="0" parTransId="{FC84D804-BB35-4D24-B706-7659F548EC06}" sibTransId="{10CBBC2C-2BB4-45C9-9A63-DF8B21365E7F}"/>
    <dgm:cxn modelId="{4477D93B-CBE5-4BA0-B8E8-FDF36F3F7F86}" type="presOf" srcId="{DD63D6EA-40AC-44C5-97B4-482ABCDECD1F}" destId="{11F5D176-B03E-4FE1-B72C-5C773EA3B035}" srcOrd="0" destOrd="3" presId="urn:microsoft.com/office/officeart/2005/8/layout/hList1"/>
    <dgm:cxn modelId="{A70BFE50-F114-4A95-9BB7-950B7EBDA8C3}" type="presOf" srcId="{A221F3FF-1AFC-4A8E-AB5D-E796C6D0DC90}" destId="{8F9EAB89-0CDA-4380-9C9D-806035D09B77}" srcOrd="0" destOrd="1" presId="urn:microsoft.com/office/officeart/2005/8/layout/hList1"/>
    <dgm:cxn modelId="{18FD90AB-BF34-4920-9724-12C9217F3857}" type="presOf" srcId="{09F75328-5329-4528-8C0E-D763BD75F693}" destId="{8ED5E8FF-BA14-4A0F-B469-F772B66A317C}" srcOrd="0" destOrd="0" presId="urn:microsoft.com/office/officeart/2005/8/layout/hList1"/>
    <dgm:cxn modelId="{4F6D365F-F234-4874-809A-D8FE43DF4AEA}" type="presParOf" srcId="{8ED5E8FF-BA14-4A0F-B469-F772B66A317C}" destId="{C7CEEEA7-2467-4630-BE5E-8D6814EE0E38}" srcOrd="0" destOrd="0" presId="urn:microsoft.com/office/officeart/2005/8/layout/hList1"/>
    <dgm:cxn modelId="{D7039E56-B0FD-4926-A3B9-C76EB00EBDD4}" type="presParOf" srcId="{C7CEEEA7-2467-4630-BE5E-8D6814EE0E38}" destId="{31EA25ED-4A16-4461-98E4-A72301C73DBC}" srcOrd="0" destOrd="0" presId="urn:microsoft.com/office/officeart/2005/8/layout/hList1"/>
    <dgm:cxn modelId="{28839DC0-1675-4BA1-BFAE-C5C2F5F9F1BF}" type="presParOf" srcId="{C7CEEEA7-2467-4630-BE5E-8D6814EE0E38}" destId="{C017E99F-936B-4947-B91A-C664751B0751}" srcOrd="1" destOrd="0" presId="urn:microsoft.com/office/officeart/2005/8/layout/hList1"/>
    <dgm:cxn modelId="{BF37C031-81B1-4F1F-8695-50F3F2586495}" type="presParOf" srcId="{8ED5E8FF-BA14-4A0F-B469-F772B66A317C}" destId="{426D3F02-4216-4033-8B33-31600118255D}" srcOrd="1" destOrd="0" presId="urn:microsoft.com/office/officeart/2005/8/layout/hList1"/>
    <dgm:cxn modelId="{2A54BFCB-C453-4E31-BE2D-492433807FA8}" type="presParOf" srcId="{8ED5E8FF-BA14-4A0F-B469-F772B66A317C}" destId="{B6E3A59C-5EBB-418B-8125-282ACA26ABED}" srcOrd="2" destOrd="0" presId="urn:microsoft.com/office/officeart/2005/8/layout/hList1"/>
    <dgm:cxn modelId="{19B895D3-CCE8-4DF8-AEC1-E88CFE37D162}" type="presParOf" srcId="{B6E3A59C-5EBB-418B-8125-282ACA26ABED}" destId="{A188D8F3-5835-4FE8-824C-3060C3A215ED}" srcOrd="0" destOrd="0" presId="urn:microsoft.com/office/officeart/2005/8/layout/hList1"/>
    <dgm:cxn modelId="{44C36B75-F329-4B7A-9CDA-669F89641579}" type="presParOf" srcId="{B6E3A59C-5EBB-418B-8125-282ACA26ABED}" destId="{11F5D176-B03E-4FE1-B72C-5C773EA3B035}" srcOrd="1" destOrd="0" presId="urn:microsoft.com/office/officeart/2005/8/layout/hList1"/>
    <dgm:cxn modelId="{ACC56208-5DA6-43E1-93DF-D53FD63B41F3}" type="presParOf" srcId="{8ED5E8FF-BA14-4A0F-B469-F772B66A317C}" destId="{52AD1B23-AFB8-4A0C-A848-49D211AC4215}" srcOrd="3" destOrd="0" presId="urn:microsoft.com/office/officeart/2005/8/layout/hList1"/>
    <dgm:cxn modelId="{C5217498-7C57-4244-8FDC-74A3773F3EA9}" type="presParOf" srcId="{8ED5E8FF-BA14-4A0F-B469-F772B66A317C}" destId="{C6844E16-67DE-456A-A58F-DBA233C433DC}" srcOrd="4" destOrd="0" presId="urn:microsoft.com/office/officeart/2005/8/layout/hList1"/>
    <dgm:cxn modelId="{B591D0FD-27BB-4380-B1E9-7ABCB09CF870}" type="presParOf" srcId="{C6844E16-67DE-456A-A58F-DBA233C433DC}" destId="{C800FE8E-399D-401F-A07E-0C750743FA72}" srcOrd="0" destOrd="0" presId="urn:microsoft.com/office/officeart/2005/8/layout/hList1"/>
    <dgm:cxn modelId="{26DCE82B-219C-4780-963A-B684E6FAA685}" type="presParOf" srcId="{C6844E16-67DE-456A-A58F-DBA233C433DC}" destId="{8F9EAB89-0CDA-4380-9C9D-806035D09B77}" srcOrd="1" destOrd="0" presId="urn:microsoft.com/office/officeart/2005/8/layout/hList1"/>
    <dgm:cxn modelId="{6E8A6D45-08C4-4EEB-9D6F-9CBE2D81B8DE}" type="presParOf" srcId="{8ED5E8FF-BA14-4A0F-B469-F772B66A317C}" destId="{342E75BC-D201-40CC-ABD3-0400F41A06B4}" srcOrd="5" destOrd="0" presId="urn:microsoft.com/office/officeart/2005/8/layout/hList1"/>
    <dgm:cxn modelId="{01351968-5C73-4872-AEE6-77BC5CE88B22}" type="presParOf" srcId="{8ED5E8FF-BA14-4A0F-B469-F772B66A317C}" destId="{C06877AA-73D3-4C6E-ABF1-0435784E0B85}" srcOrd="6" destOrd="0" presId="urn:microsoft.com/office/officeart/2005/8/layout/hList1"/>
    <dgm:cxn modelId="{D52C14B1-05BD-4121-88D0-B6A3F3AABA5A}" type="presParOf" srcId="{C06877AA-73D3-4C6E-ABF1-0435784E0B85}" destId="{1DBA6F7B-B2A8-4185-9739-D539987D2C9A}" srcOrd="0" destOrd="0" presId="urn:microsoft.com/office/officeart/2005/8/layout/hList1"/>
    <dgm:cxn modelId="{B9F98BF8-7E81-4494-8007-479DC2728C62}" type="presParOf" srcId="{C06877AA-73D3-4C6E-ABF1-0435784E0B85}" destId="{AFC89AA0-09D7-4204-B7CB-F225ACB571D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6893D8-3109-448F-AE22-38674D6CB77A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34CE9BB5-6478-4D30-BB6D-C38DD106AF0D}" type="pres">
      <dgm:prSet presAssocID="{086893D8-3109-448F-AE22-38674D6CB7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7E43D117-9EFB-4048-928F-B046D6550375}" type="presOf" srcId="{086893D8-3109-448F-AE22-38674D6CB77A}" destId="{34CE9BB5-6478-4D30-BB6D-C38DD106AF0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030E70-F597-4E91-BFEB-036E802CB67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86FC9C4-E3F0-46E5-BFAE-796BE04EA3F4}">
      <dgm:prSet/>
      <dgm:spPr/>
      <dgm:t>
        <a:bodyPr/>
        <a:lstStyle/>
        <a:p>
          <a:pPr algn="ctr" rtl="0"/>
          <a:r>
            <a:rPr lang="tr-TR" dirty="0" smtClean="0"/>
            <a:t>Kurulması, etkin işletilmesi ve hesap verme sorumluluğu</a:t>
          </a:r>
          <a:endParaRPr lang="tr-TR" dirty="0"/>
        </a:p>
      </dgm:t>
    </dgm:pt>
    <dgm:pt modelId="{3F41AC67-44D3-407C-ABB4-E152BDEED833}" type="parTrans" cxnId="{7457AED7-30DA-465E-A0AF-716CF4BCDE64}">
      <dgm:prSet/>
      <dgm:spPr/>
      <dgm:t>
        <a:bodyPr/>
        <a:lstStyle/>
        <a:p>
          <a:endParaRPr lang="tr-TR"/>
        </a:p>
      </dgm:t>
    </dgm:pt>
    <dgm:pt modelId="{3AE2DE6F-10BD-46B6-B3A8-56D1075F77CC}" type="sibTrans" cxnId="{7457AED7-30DA-465E-A0AF-716CF4BCDE64}">
      <dgm:prSet/>
      <dgm:spPr/>
      <dgm:t>
        <a:bodyPr/>
        <a:lstStyle/>
        <a:p>
          <a:endParaRPr lang="tr-TR"/>
        </a:p>
      </dgm:t>
    </dgm:pt>
    <dgm:pt modelId="{B2F004F1-4FF5-416A-AC63-222D3F86B589}" type="pres">
      <dgm:prSet presAssocID="{88030E70-F597-4E91-BFEB-036E802CB6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CEDA75F-4BA9-4924-A4DF-986B82FC94A3}" type="pres">
      <dgm:prSet presAssocID="{186FC9C4-E3F0-46E5-BFAE-796BE04EA3F4}" presName="parentText" presStyleLbl="node1" presStyleIdx="0" presStyleCnt="1" custLinFactNeighborY="59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7202B79-071F-4DED-91A3-1E527541F503}" type="presOf" srcId="{186FC9C4-E3F0-46E5-BFAE-796BE04EA3F4}" destId="{8CEDA75F-4BA9-4924-A4DF-986B82FC94A3}" srcOrd="0" destOrd="0" presId="urn:microsoft.com/office/officeart/2005/8/layout/vList2"/>
    <dgm:cxn modelId="{7457AED7-30DA-465E-A0AF-716CF4BCDE64}" srcId="{88030E70-F597-4E91-BFEB-036E802CB67D}" destId="{186FC9C4-E3F0-46E5-BFAE-796BE04EA3F4}" srcOrd="0" destOrd="0" parTransId="{3F41AC67-44D3-407C-ABB4-E152BDEED833}" sibTransId="{3AE2DE6F-10BD-46B6-B3A8-56D1075F77CC}"/>
    <dgm:cxn modelId="{C16B198F-3578-4987-91A4-3011E15E2549}" type="presOf" srcId="{88030E70-F597-4E91-BFEB-036E802CB67D}" destId="{B2F004F1-4FF5-416A-AC63-222D3F86B589}" srcOrd="0" destOrd="0" presId="urn:microsoft.com/office/officeart/2005/8/layout/vList2"/>
    <dgm:cxn modelId="{E0D56FEB-6E6C-4032-A1A0-118F3068C67B}" type="presParOf" srcId="{B2F004F1-4FF5-416A-AC63-222D3F86B589}" destId="{8CEDA75F-4BA9-4924-A4DF-986B82FC94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0B4390A-9040-4AD6-90E0-14B998D39E48}" type="doc">
      <dgm:prSet loTypeId="urn:microsoft.com/office/officeart/2005/8/layout/hierarchy4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7D8F2B7D-F926-4BDB-A46E-E02D6FB98BDF}">
      <dgm:prSet phldrT="[Metin]"/>
      <dgm:spPr/>
      <dgm:t>
        <a:bodyPr/>
        <a:lstStyle/>
        <a:p>
          <a:r>
            <a:rPr lang="tr-TR" dirty="0" smtClean="0"/>
            <a:t>KAMU İÇ KONTROL STANDARTLARI</a:t>
          </a:r>
          <a:endParaRPr lang="tr-TR" dirty="0"/>
        </a:p>
      </dgm:t>
    </dgm:pt>
    <dgm:pt modelId="{EDBBA63C-7AC0-4B25-92E6-E5EAECF37C26}" type="parTrans" cxnId="{2733B565-6C71-458F-A9F4-2F335298FCDC}">
      <dgm:prSet/>
      <dgm:spPr/>
      <dgm:t>
        <a:bodyPr/>
        <a:lstStyle/>
        <a:p>
          <a:endParaRPr lang="tr-TR"/>
        </a:p>
      </dgm:t>
    </dgm:pt>
    <dgm:pt modelId="{CCF3C616-4F4B-4ACF-9DE3-2F3FF22D1AA4}" type="sibTrans" cxnId="{2733B565-6C71-458F-A9F4-2F335298FCDC}">
      <dgm:prSet/>
      <dgm:spPr/>
      <dgm:t>
        <a:bodyPr/>
        <a:lstStyle/>
        <a:p>
          <a:endParaRPr lang="tr-TR"/>
        </a:p>
      </dgm:t>
    </dgm:pt>
    <dgm:pt modelId="{71B31111-090F-42E2-A00C-A465367281C8}">
      <dgm:prSet phldrT="[Metin]"/>
      <dgm:spPr/>
      <dgm:t>
        <a:bodyPr/>
        <a:lstStyle/>
        <a:p>
          <a:r>
            <a:rPr lang="tr-TR" dirty="0" smtClean="0"/>
            <a:t>Kontrol Ortamı Standartları</a:t>
          </a:r>
          <a:endParaRPr lang="tr-TR" dirty="0"/>
        </a:p>
      </dgm:t>
    </dgm:pt>
    <dgm:pt modelId="{C8457200-1F54-43D0-9122-6289633DCEAB}" type="parTrans" cxnId="{623D457B-3E26-40F7-9DAE-74717F952EEF}">
      <dgm:prSet/>
      <dgm:spPr/>
      <dgm:t>
        <a:bodyPr/>
        <a:lstStyle/>
        <a:p>
          <a:endParaRPr lang="tr-TR"/>
        </a:p>
      </dgm:t>
    </dgm:pt>
    <dgm:pt modelId="{B92D55B4-7BD1-46B2-9F95-1159650E04DE}" type="sibTrans" cxnId="{623D457B-3E26-40F7-9DAE-74717F952EEF}">
      <dgm:prSet/>
      <dgm:spPr/>
      <dgm:t>
        <a:bodyPr/>
        <a:lstStyle/>
        <a:p>
          <a:endParaRPr lang="tr-TR"/>
        </a:p>
      </dgm:t>
    </dgm:pt>
    <dgm:pt modelId="{2A142D16-997A-452E-B2C0-856EE37776CA}">
      <dgm:prSet phldrT="[Metin]"/>
      <dgm:spPr/>
      <dgm:t>
        <a:bodyPr/>
        <a:lstStyle/>
        <a:p>
          <a:r>
            <a:rPr lang="tr-TR" dirty="0" smtClean="0"/>
            <a:t>Risk Değerlendirme Standartları</a:t>
          </a:r>
          <a:endParaRPr lang="tr-TR" dirty="0"/>
        </a:p>
      </dgm:t>
    </dgm:pt>
    <dgm:pt modelId="{4453882E-131D-4AD6-B7BB-2A45744D5A59}" type="parTrans" cxnId="{3B78E7EF-6D47-4528-A395-7C35D715495A}">
      <dgm:prSet/>
      <dgm:spPr/>
      <dgm:t>
        <a:bodyPr/>
        <a:lstStyle/>
        <a:p>
          <a:endParaRPr lang="tr-TR"/>
        </a:p>
      </dgm:t>
    </dgm:pt>
    <dgm:pt modelId="{80F0F897-442C-4034-8644-2E3090658F57}" type="sibTrans" cxnId="{3B78E7EF-6D47-4528-A395-7C35D715495A}">
      <dgm:prSet/>
      <dgm:spPr/>
      <dgm:t>
        <a:bodyPr/>
        <a:lstStyle/>
        <a:p>
          <a:endParaRPr lang="tr-TR"/>
        </a:p>
      </dgm:t>
    </dgm:pt>
    <dgm:pt modelId="{6A598292-71B6-47CB-9FD7-256D8251B221}">
      <dgm:prSet phldrT="[Metin]"/>
      <dgm:spPr/>
      <dgm:t>
        <a:bodyPr/>
        <a:lstStyle/>
        <a:p>
          <a:r>
            <a:rPr lang="tr-TR" dirty="0" smtClean="0"/>
            <a:t>Kontrol Faaliyetleri Standartları</a:t>
          </a:r>
          <a:endParaRPr lang="tr-TR" dirty="0"/>
        </a:p>
      </dgm:t>
    </dgm:pt>
    <dgm:pt modelId="{75C37A73-A698-4EDD-BB1A-FB14F1EE2BBD}" type="parTrans" cxnId="{1AD9C7DA-0B08-4EE6-AADB-310BD326F903}">
      <dgm:prSet/>
      <dgm:spPr/>
      <dgm:t>
        <a:bodyPr/>
        <a:lstStyle/>
        <a:p>
          <a:endParaRPr lang="tr-TR"/>
        </a:p>
      </dgm:t>
    </dgm:pt>
    <dgm:pt modelId="{E2317C45-3F88-468E-9F0D-7D9291F21EB0}" type="sibTrans" cxnId="{1AD9C7DA-0B08-4EE6-AADB-310BD326F903}">
      <dgm:prSet/>
      <dgm:spPr/>
      <dgm:t>
        <a:bodyPr/>
        <a:lstStyle/>
        <a:p>
          <a:endParaRPr lang="tr-TR"/>
        </a:p>
      </dgm:t>
    </dgm:pt>
    <dgm:pt modelId="{A424E1E9-CE08-4F22-ABF1-C9AF28443CD2}">
      <dgm:prSet/>
      <dgm:spPr/>
      <dgm:t>
        <a:bodyPr/>
        <a:lstStyle/>
        <a:p>
          <a:r>
            <a:rPr lang="tr-TR" dirty="0" smtClean="0"/>
            <a:t>Bilgi ve İletişim Standartları</a:t>
          </a:r>
          <a:endParaRPr lang="tr-TR" dirty="0"/>
        </a:p>
      </dgm:t>
    </dgm:pt>
    <dgm:pt modelId="{B297E744-7DF9-4100-B945-EE5015AFD20E}" type="parTrans" cxnId="{E66DBA2F-251A-47E6-9A20-A6CDBD209CA5}">
      <dgm:prSet/>
      <dgm:spPr/>
      <dgm:t>
        <a:bodyPr/>
        <a:lstStyle/>
        <a:p>
          <a:endParaRPr lang="tr-TR"/>
        </a:p>
      </dgm:t>
    </dgm:pt>
    <dgm:pt modelId="{B7ADC0DA-7B17-4FEA-8531-4095BE228DDD}" type="sibTrans" cxnId="{E66DBA2F-251A-47E6-9A20-A6CDBD209CA5}">
      <dgm:prSet/>
      <dgm:spPr/>
      <dgm:t>
        <a:bodyPr/>
        <a:lstStyle/>
        <a:p>
          <a:endParaRPr lang="tr-TR"/>
        </a:p>
      </dgm:t>
    </dgm:pt>
    <dgm:pt modelId="{34675342-6C90-4335-8A24-FF23112DCDC1}">
      <dgm:prSet/>
      <dgm:spPr/>
      <dgm:t>
        <a:bodyPr/>
        <a:lstStyle/>
        <a:p>
          <a:r>
            <a:rPr lang="tr-TR" dirty="0" smtClean="0"/>
            <a:t>İzleme Standartları</a:t>
          </a:r>
          <a:endParaRPr lang="tr-TR" dirty="0"/>
        </a:p>
      </dgm:t>
    </dgm:pt>
    <dgm:pt modelId="{A7091B9C-C4D7-4E49-8802-243B97F5B5E8}" type="parTrans" cxnId="{565F397E-8173-4EF0-ADFB-599FE6CC48C3}">
      <dgm:prSet/>
      <dgm:spPr/>
      <dgm:t>
        <a:bodyPr/>
        <a:lstStyle/>
        <a:p>
          <a:endParaRPr lang="tr-TR"/>
        </a:p>
      </dgm:t>
    </dgm:pt>
    <dgm:pt modelId="{086545BA-DE3A-4980-9E38-36BB23103B27}" type="sibTrans" cxnId="{565F397E-8173-4EF0-ADFB-599FE6CC48C3}">
      <dgm:prSet/>
      <dgm:spPr/>
      <dgm:t>
        <a:bodyPr/>
        <a:lstStyle/>
        <a:p>
          <a:endParaRPr lang="tr-TR"/>
        </a:p>
      </dgm:t>
    </dgm:pt>
    <dgm:pt modelId="{FBA3F8E4-DB0B-4D77-B9CC-AD339BA710E0}" type="pres">
      <dgm:prSet presAssocID="{80B4390A-9040-4AD6-90E0-14B998D39E4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7CE35865-3DBC-4D3E-A880-E7703F7B5317}" type="pres">
      <dgm:prSet presAssocID="{7D8F2B7D-F926-4BDB-A46E-E02D6FB98BDF}" presName="vertOne" presStyleCnt="0"/>
      <dgm:spPr/>
      <dgm:t>
        <a:bodyPr/>
        <a:lstStyle/>
        <a:p>
          <a:endParaRPr lang="tr-TR"/>
        </a:p>
      </dgm:t>
    </dgm:pt>
    <dgm:pt modelId="{A63FA26C-CCE8-4DA4-8F17-8DE9F6ED46CB}" type="pres">
      <dgm:prSet presAssocID="{7D8F2B7D-F926-4BDB-A46E-E02D6FB98BD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D2BE0CB-270B-43F5-9419-B8EF225EB0F7}" type="pres">
      <dgm:prSet presAssocID="{7D8F2B7D-F926-4BDB-A46E-E02D6FB98BDF}" presName="parTransOne" presStyleCnt="0"/>
      <dgm:spPr/>
      <dgm:t>
        <a:bodyPr/>
        <a:lstStyle/>
        <a:p>
          <a:endParaRPr lang="tr-TR"/>
        </a:p>
      </dgm:t>
    </dgm:pt>
    <dgm:pt modelId="{9C321F68-1110-4134-9359-854F6A3499EF}" type="pres">
      <dgm:prSet presAssocID="{7D8F2B7D-F926-4BDB-A46E-E02D6FB98BDF}" presName="horzOne" presStyleCnt="0"/>
      <dgm:spPr/>
      <dgm:t>
        <a:bodyPr/>
        <a:lstStyle/>
        <a:p>
          <a:endParaRPr lang="tr-TR"/>
        </a:p>
      </dgm:t>
    </dgm:pt>
    <dgm:pt modelId="{6CD9A112-22E3-4C4F-8538-97C63D70A815}" type="pres">
      <dgm:prSet presAssocID="{71B31111-090F-42E2-A00C-A465367281C8}" presName="vertTwo" presStyleCnt="0"/>
      <dgm:spPr/>
      <dgm:t>
        <a:bodyPr/>
        <a:lstStyle/>
        <a:p>
          <a:endParaRPr lang="tr-TR"/>
        </a:p>
      </dgm:t>
    </dgm:pt>
    <dgm:pt modelId="{3F093990-EDD7-4F3B-9F8A-54BB84B2ACBF}" type="pres">
      <dgm:prSet presAssocID="{71B31111-090F-42E2-A00C-A465367281C8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D928C6D-4D93-43E3-AB34-2BAE488066DD}" type="pres">
      <dgm:prSet presAssocID="{71B31111-090F-42E2-A00C-A465367281C8}" presName="horzTwo" presStyleCnt="0"/>
      <dgm:spPr/>
      <dgm:t>
        <a:bodyPr/>
        <a:lstStyle/>
        <a:p>
          <a:endParaRPr lang="tr-TR"/>
        </a:p>
      </dgm:t>
    </dgm:pt>
    <dgm:pt modelId="{610FCA71-FD64-4A5C-A820-3591E30DC082}" type="pres">
      <dgm:prSet presAssocID="{B92D55B4-7BD1-46B2-9F95-1159650E04DE}" presName="sibSpaceTwo" presStyleCnt="0"/>
      <dgm:spPr/>
      <dgm:t>
        <a:bodyPr/>
        <a:lstStyle/>
        <a:p>
          <a:endParaRPr lang="tr-TR"/>
        </a:p>
      </dgm:t>
    </dgm:pt>
    <dgm:pt modelId="{59B40225-B2AE-4234-A1D9-C0119A5CB87D}" type="pres">
      <dgm:prSet presAssocID="{2A142D16-997A-452E-B2C0-856EE37776CA}" presName="vertTwo" presStyleCnt="0"/>
      <dgm:spPr/>
      <dgm:t>
        <a:bodyPr/>
        <a:lstStyle/>
        <a:p>
          <a:endParaRPr lang="tr-TR"/>
        </a:p>
      </dgm:t>
    </dgm:pt>
    <dgm:pt modelId="{EBDCD524-F81B-4784-B28E-B47A6B2439B8}" type="pres">
      <dgm:prSet presAssocID="{2A142D16-997A-452E-B2C0-856EE37776CA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D0C36CB-CDE4-4B88-9805-43C4EB3708CF}" type="pres">
      <dgm:prSet presAssocID="{2A142D16-997A-452E-B2C0-856EE37776CA}" presName="horzTwo" presStyleCnt="0"/>
      <dgm:spPr/>
      <dgm:t>
        <a:bodyPr/>
        <a:lstStyle/>
        <a:p>
          <a:endParaRPr lang="tr-TR"/>
        </a:p>
      </dgm:t>
    </dgm:pt>
    <dgm:pt modelId="{B830A45A-C72A-4DB8-A7A0-EF7EC54FCE29}" type="pres">
      <dgm:prSet presAssocID="{80F0F897-442C-4034-8644-2E3090658F57}" presName="sibSpaceTwo" presStyleCnt="0"/>
      <dgm:spPr/>
      <dgm:t>
        <a:bodyPr/>
        <a:lstStyle/>
        <a:p>
          <a:endParaRPr lang="tr-TR"/>
        </a:p>
      </dgm:t>
    </dgm:pt>
    <dgm:pt modelId="{CAF75291-FB84-41A1-A557-84AA1DD49014}" type="pres">
      <dgm:prSet presAssocID="{6A598292-71B6-47CB-9FD7-256D8251B221}" presName="vertTwo" presStyleCnt="0"/>
      <dgm:spPr/>
      <dgm:t>
        <a:bodyPr/>
        <a:lstStyle/>
        <a:p>
          <a:endParaRPr lang="tr-TR"/>
        </a:p>
      </dgm:t>
    </dgm:pt>
    <dgm:pt modelId="{D7D3AE2F-2F83-4A87-B897-A184EE9CD864}" type="pres">
      <dgm:prSet presAssocID="{6A598292-71B6-47CB-9FD7-256D8251B221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26D02CA-AF1B-4C2A-8191-851FDD5D53E9}" type="pres">
      <dgm:prSet presAssocID="{6A598292-71B6-47CB-9FD7-256D8251B221}" presName="horzTwo" presStyleCnt="0"/>
      <dgm:spPr/>
      <dgm:t>
        <a:bodyPr/>
        <a:lstStyle/>
        <a:p>
          <a:endParaRPr lang="tr-TR"/>
        </a:p>
      </dgm:t>
    </dgm:pt>
    <dgm:pt modelId="{A2FC4C01-3686-488A-ACE1-6798E6D877C4}" type="pres">
      <dgm:prSet presAssocID="{E2317C45-3F88-468E-9F0D-7D9291F21EB0}" presName="sibSpaceTwo" presStyleCnt="0"/>
      <dgm:spPr/>
      <dgm:t>
        <a:bodyPr/>
        <a:lstStyle/>
        <a:p>
          <a:endParaRPr lang="tr-TR"/>
        </a:p>
      </dgm:t>
    </dgm:pt>
    <dgm:pt modelId="{E35CC565-7B26-4598-A9FD-3228BE5C1F67}" type="pres">
      <dgm:prSet presAssocID="{A424E1E9-CE08-4F22-ABF1-C9AF28443CD2}" presName="vertTwo" presStyleCnt="0"/>
      <dgm:spPr/>
      <dgm:t>
        <a:bodyPr/>
        <a:lstStyle/>
        <a:p>
          <a:endParaRPr lang="tr-TR"/>
        </a:p>
      </dgm:t>
    </dgm:pt>
    <dgm:pt modelId="{2ED9F9FC-10A8-4342-B169-054BD22BAE4E}" type="pres">
      <dgm:prSet presAssocID="{A424E1E9-CE08-4F22-ABF1-C9AF28443CD2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B92FD86-D4EC-4C2F-AF5E-0CFF600E8CC1}" type="pres">
      <dgm:prSet presAssocID="{A424E1E9-CE08-4F22-ABF1-C9AF28443CD2}" presName="horzTwo" presStyleCnt="0"/>
      <dgm:spPr/>
      <dgm:t>
        <a:bodyPr/>
        <a:lstStyle/>
        <a:p>
          <a:endParaRPr lang="tr-TR"/>
        </a:p>
      </dgm:t>
    </dgm:pt>
    <dgm:pt modelId="{82DCECB9-A684-48B5-A85B-8B7E4850BA51}" type="pres">
      <dgm:prSet presAssocID="{B7ADC0DA-7B17-4FEA-8531-4095BE228DDD}" presName="sibSpaceTwo" presStyleCnt="0"/>
      <dgm:spPr/>
      <dgm:t>
        <a:bodyPr/>
        <a:lstStyle/>
        <a:p>
          <a:endParaRPr lang="tr-TR"/>
        </a:p>
      </dgm:t>
    </dgm:pt>
    <dgm:pt modelId="{A5569725-1A04-4A2B-A168-FE47E403922A}" type="pres">
      <dgm:prSet presAssocID="{34675342-6C90-4335-8A24-FF23112DCDC1}" presName="vertTwo" presStyleCnt="0"/>
      <dgm:spPr/>
      <dgm:t>
        <a:bodyPr/>
        <a:lstStyle/>
        <a:p>
          <a:endParaRPr lang="tr-TR"/>
        </a:p>
      </dgm:t>
    </dgm:pt>
    <dgm:pt modelId="{489B7BD6-91D9-494B-B930-14928E68D23E}" type="pres">
      <dgm:prSet presAssocID="{34675342-6C90-4335-8A24-FF23112DCDC1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A829B7A-240D-47C7-BF7D-A297BDD19CE1}" type="pres">
      <dgm:prSet presAssocID="{34675342-6C90-4335-8A24-FF23112DCDC1}" presName="horzTwo" presStyleCnt="0"/>
      <dgm:spPr/>
      <dgm:t>
        <a:bodyPr/>
        <a:lstStyle/>
        <a:p>
          <a:endParaRPr lang="tr-TR"/>
        </a:p>
      </dgm:t>
    </dgm:pt>
  </dgm:ptLst>
  <dgm:cxnLst>
    <dgm:cxn modelId="{3B78E7EF-6D47-4528-A395-7C35D715495A}" srcId="{7D8F2B7D-F926-4BDB-A46E-E02D6FB98BDF}" destId="{2A142D16-997A-452E-B2C0-856EE37776CA}" srcOrd="1" destOrd="0" parTransId="{4453882E-131D-4AD6-B7BB-2A45744D5A59}" sibTransId="{80F0F897-442C-4034-8644-2E3090658F57}"/>
    <dgm:cxn modelId="{623D457B-3E26-40F7-9DAE-74717F952EEF}" srcId="{7D8F2B7D-F926-4BDB-A46E-E02D6FB98BDF}" destId="{71B31111-090F-42E2-A00C-A465367281C8}" srcOrd="0" destOrd="0" parTransId="{C8457200-1F54-43D0-9122-6289633DCEAB}" sibTransId="{B92D55B4-7BD1-46B2-9F95-1159650E04DE}"/>
    <dgm:cxn modelId="{565F397E-8173-4EF0-ADFB-599FE6CC48C3}" srcId="{7D8F2B7D-F926-4BDB-A46E-E02D6FB98BDF}" destId="{34675342-6C90-4335-8A24-FF23112DCDC1}" srcOrd="4" destOrd="0" parTransId="{A7091B9C-C4D7-4E49-8802-243B97F5B5E8}" sibTransId="{086545BA-DE3A-4980-9E38-36BB23103B27}"/>
    <dgm:cxn modelId="{1AD9C7DA-0B08-4EE6-AADB-310BD326F903}" srcId="{7D8F2B7D-F926-4BDB-A46E-E02D6FB98BDF}" destId="{6A598292-71B6-47CB-9FD7-256D8251B221}" srcOrd="2" destOrd="0" parTransId="{75C37A73-A698-4EDD-BB1A-FB14F1EE2BBD}" sibTransId="{E2317C45-3F88-468E-9F0D-7D9291F21EB0}"/>
    <dgm:cxn modelId="{DEA05D57-805D-4163-8456-12FE46E472C9}" type="presOf" srcId="{2A142D16-997A-452E-B2C0-856EE37776CA}" destId="{EBDCD524-F81B-4784-B28E-B47A6B2439B8}" srcOrd="0" destOrd="0" presId="urn:microsoft.com/office/officeart/2005/8/layout/hierarchy4"/>
    <dgm:cxn modelId="{5BDBE9CA-3F94-47AE-91C6-68451854CA71}" type="presOf" srcId="{A424E1E9-CE08-4F22-ABF1-C9AF28443CD2}" destId="{2ED9F9FC-10A8-4342-B169-054BD22BAE4E}" srcOrd="0" destOrd="0" presId="urn:microsoft.com/office/officeart/2005/8/layout/hierarchy4"/>
    <dgm:cxn modelId="{2733B565-6C71-458F-A9F4-2F335298FCDC}" srcId="{80B4390A-9040-4AD6-90E0-14B998D39E48}" destId="{7D8F2B7D-F926-4BDB-A46E-E02D6FB98BDF}" srcOrd="0" destOrd="0" parTransId="{EDBBA63C-7AC0-4B25-92E6-E5EAECF37C26}" sibTransId="{CCF3C616-4F4B-4ACF-9DE3-2F3FF22D1AA4}"/>
    <dgm:cxn modelId="{3C19ED3D-7894-451D-8414-F6196BC70501}" type="presOf" srcId="{80B4390A-9040-4AD6-90E0-14B998D39E48}" destId="{FBA3F8E4-DB0B-4D77-B9CC-AD339BA710E0}" srcOrd="0" destOrd="0" presId="urn:microsoft.com/office/officeart/2005/8/layout/hierarchy4"/>
    <dgm:cxn modelId="{45FB6D07-BB2E-44D2-BE94-7DE3FF9DDE90}" type="presOf" srcId="{6A598292-71B6-47CB-9FD7-256D8251B221}" destId="{D7D3AE2F-2F83-4A87-B897-A184EE9CD864}" srcOrd="0" destOrd="0" presId="urn:microsoft.com/office/officeart/2005/8/layout/hierarchy4"/>
    <dgm:cxn modelId="{9C97A1DE-8688-40D3-A1D1-FFDA306D80CD}" type="presOf" srcId="{71B31111-090F-42E2-A00C-A465367281C8}" destId="{3F093990-EDD7-4F3B-9F8A-54BB84B2ACBF}" srcOrd="0" destOrd="0" presId="urn:microsoft.com/office/officeart/2005/8/layout/hierarchy4"/>
    <dgm:cxn modelId="{E66DBA2F-251A-47E6-9A20-A6CDBD209CA5}" srcId="{7D8F2B7D-F926-4BDB-A46E-E02D6FB98BDF}" destId="{A424E1E9-CE08-4F22-ABF1-C9AF28443CD2}" srcOrd="3" destOrd="0" parTransId="{B297E744-7DF9-4100-B945-EE5015AFD20E}" sibTransId="{B7ADC0DA-7B17-4FEA-8531-4095BE228DDD}"/>
    <dgm:cxn modelId="{5E5055A8-5053-4BB7-9767-8236A2C57B4C}" type="presOf" srcId="{34675342-6C90-4335-8A24-FF23112DCDC1}" destId="{489B7BD6-91D9-494B-B930-14928E68D23E}" srcOrd="0" destOrd="0" presId="urn:microsoft.com/office/officeart/2005/8/layout/hierarchy4"/>
    <dgm:cxn modelId="{B8847A1A-5A0B-4890-982C-B0A37379C92E}" type="presOf" srcId="{7D8F2B7D-F926-4BDB-A46E-E02D6FB98BDF}" destId="{A63FA26C-CCE8-4DA4-8F17-8DE9F6ED46CB}" srcOrd="0" destOrd="0" presId="urn:microsoft.com/office/officeart/2005/8/layout/hierarchy4"/>
    <dgm:cxn modelId="{437ED576-FE1F-4E3E-B301-875C14E029F0}" type="presParOf" srcId="{FBA3F8E4-DB0B-4D77-B9CC-AD339BA710E0}" destId="{7CE35865-3DBC-4D3E-A880-E7703F7B5317}" srcOrd="0" destOrd="0" presId="urn:microsoft.com/office/officeart/2005/8/layout/hierarchy4"/>
    <dgm:cxn modelId="{6FBCB9E9-4734-451C-9C0F-459DD0BC0197}" type="presParOf" srcId="{7CE35865-3DBC-4D3E-A880-E7703F7B5317}" destId="{A63FA26C-CCE8-4DA4-8F17-8DE9F6ED46CB}" srcOrd="0" destOrd="0" presId="urn:microsoft.com/office/officeart/2005/8/layout/hierarchy4"/>
    <dgm:cxn modelId="{2EFD194D-BC8F-48AA-BE5B-77657D2B07D6}" type="presParOf" srcId="{7CE35865-3DBC-4D3E-A880-E7703F7B5317}" destId="{DD2BE0CB-270B-43F5-9419-B8EF225EB0F7}" srcOrd="1" destOrd="0" presId="urn:microsoft.com/office/officeart/2005/8/layout/hierarchy4"/>
    <dgm:cxn modelId="{7042C718-96A2-486C-99CE-A259F689FF6A}" type="presParOf" srcId="{7CE35865-3DBC-4D3E-A880-E7703F7B5317}" destId="{9C321F68-1110-4134-9359-854F6A3499EF}" srcOrd="2" destOrd="0" presId="urn:microsoft.com/office/officeart/2005/8/layout/hierarchy4"/>
    <dgm:cxn modelId="{4CF4E715-C762-41B1-A79A-2ACF1D344CD4}" type="presParOf" srcId="{9C321F68-1110-4134-9359-854F6A3499EF}" destId="{6CD9A112-22E3-4C4F-8538-97C63D70A815}" srcOrd="0" destOrd="0" presId="urn:microsoft.com/office/officeart/2005/8/layout/hierarchy4"/>
    <dgm:cxn modelId="{DA261BA8-43B0-462E-98BE-2F65A6F30B67}" type="presParOf" srcId="{6CD9A112-22E3-4C4F-8538-97C63D70A815}" destId="{3F093990-EDD7-4F3B-9F8A-54BB84B2ACBF}" srcOrd="0" destOrd="0" presId="urn:microsoft.com/office/officeart/2005/8/layout/hierarchy4"/>
    <dgm:cxn modelId="{4DCF11C9-0679-4FA5-BAEB-63D822B928EA}" type="presParOf" srcId="{6CD9A112-22E3-4C4F-8538-97C63D70A815}" destId="{8D928C6D-4D93-43E3-AB34-2BAE488066DD}" srcOrd="1" destOrd="0" presId="urn:microsoft.com/office/officeart/2005/8/layout/hierarchy4"/>
    <dgm:cxn modelId="{A95C1F6E-67BD-4E16-A1CE-3050831E21FC}" type="presParOf" srcId="{9C321F68-1110-4134-9359-854F6A3499EF}" destId="{610FCA71-FD64-4A5C-A820-3591E30DC082}" srcOrd="1" destOrd="0" presId="urn:microsoft.com/office/officeart/2005/8/layout/hierarchy4"/>
    <dgm:cxn modelId="{C944C662-4D60-4D17-BC05-146269C14AA6}" type="presParOf" srcId="{9C321F68-1110-4134-9359-854F6A3499EF}" destId="{59B40225-B2AE-4234-A1D9-C0119A5CB87D}" srcOrd="2" destOrd="0" presId="urn:microsoft.com/office/officeart/2005/8/layout/hierarchy4"/>
    <dgm:cxn modelId="{FF1EA904-5552-4C3B-AC50-ABA68B7DE8B3}" type="presParOf" srcId="{59B40225-B2AE-4234-A1D9-C0119A5CB87D}" destId="{EBDCD524-F81B-4784-B28E-B47A6B2439B8}" srcOrd="0" destOrd="0" presId="urn:microsoft.com/office/officeart/2005/8/layout/hierarchy4"/>
    <dgm:cxn modelId="{199095A0-DA6C-428B-8F73-DA5124EA6AC9}" type="presParOf" srcId="{59B40225-B2AE-4234-A1D9-C0119A5CB87D}" destId="{DD0C36CB-CDE4-4B88-9805-43C4EB3708CF}" srcOrd="1" destOrd="0" presId="urn:microsoft.com/office/officeart/2005/8/layout/hierarchy4"/>
    <dgm:cxn modelId="{93DC07BE-19D0-4F1D-877B-024CE5D8DCE7}" type="presParOf" srcId="{9C321F68-1110-4134-9359-854F6A3499EF}" destId="{B830A45A-C72A-4DB8-A7A0-EF7EC54FCE29}" srcOrd="3" destOrd="0" presId="urn:microsoft.com/office/officeart/2005/8/layout/hierarchy4"/>
    <dgm:cxn modelId="{1B7AA84A-916F-4F9C-BEAE-8039DFC81488}" type="presParOf" srcId="{9C321F68-1110-4134-9359-854F6A3499EF}" destId="{CAF75291-FB84-41A1-A557-84AA1DD49014}" srcOrd="4" destOrd="0" presId="urn:microsoft.com/office/officeart/2005/8/layout/hierarchy4"/>
    <dgm:cxn modelId="{9B79D2AE-7911-4B98-AB5C-24A661FA79FC}" type="presParOf" srcId="{CAF75291-FB84-41A1-A557-84AA1DD49014}" destId="{D7D3AE2F-2F83-4A87-B897-A184EE9CD864}" srcOrd="0" destOrd="0" presId="urn:microsoft.com/office/officeart/2005/8/layout/hierarchy4"/>
    <dgm:cxn modelId="{05D32437-A8BC-4982-8F61-DE635DD53186}" type="presParOf" srcId="{CAF75291-FB84-41A1-A557-84AA1DD49014}" destId="{F26D02CA-AF1B-4C2A-8191-851FDD5D53E9}" srcOrd="1" destOrd="0" presId="urn:microsoft.com/office/officeart/2005/8/layout/hierarchy4"/>
    <dgm:cxn modelId="{DBA16EA9-E7B8-419A-9768-BD503DFC0D32}" type="presParOf" srcId="{9C321F68-1110-4134-9359-854F6A3499EF}" destId="{A2FC4C01-3686-488A-ACE1-6798E6D877C4}" srcOrd="5" destOrd="0" presId="urn:microsoft.com/office/officeart/2005/8/layout/hierarchy4"/>
    <dgm:cxn modelId="{926F6D58-CA10-4FC5-BF76-59EC7CCF52DB}" type="presParOf" srcId="{9C321F68-1110-4134-9359-854F6A3499EF}" destId="{E35CC565-7B26-4598-A9FD-3228BE5C1F67}" srcOrd="6" destOrd="0" presId="urn:microsoft.com/office/officeart/2005/8/layout/hierarchy4"/>
    <dgm:cxn modelId="{22E5A71A-8F22-4753-9C55-E0DC8F8FD3D2}" type="presParOf" srcId="{E35CC565-7B26-4598-A9FD-3228BE5C1F67}" destId="{2ED9F9FC-10A8-4342-B169-054BD22BAE4E}" srcOrd="0" destOrd="0" presId="urn:microsoft.com/office/officeart/2005/8/layout/hierarchy4"/>
    <dgm:cxn modelId="{A7102D27-FB29-46B1-B626-302B4ABDE45C}" type="presParOf" srcId="{E35CC565-7B26-4598-A9FD-3228BE5C1F67}" destId="{DB92FD86-D4EC-4C2F-AF5E-0CFF600E8CC1}" srcOrd="1" destOrd="0" presId="urn:microsoft.com/office/officeart/2005/8/layout/hierarchy4"/>
    <dgm:cxn modelId="{E95EA42A-4194-4430-B66A-E99AF3FB2AEE}" type="presParOf" srcId="{9C321F68-1110-4134-9359-854F6A3499EF}" destId="{82DCECB9-A684-48B5-A85B-8B7E4850BA51}" srcOrd="7" destOrd="0" presId="urn:microsoft.com/office/officeart/2005/8/layout/hierarchy4"/>
    <dgm:cxn modelId="{9F600F88-6C64-4BF1-A2FB-9C23DA804233}" type="presParOf" srcId="{9C321F68-1110-4134-9359-854F6A3499EF}" destId="{A5569725-1A04-4A2B-A168-FE47E403922A}" srcOrd="8" destOrd="0" presId="urn:microsoft.com/office/officeart/2005/8/layout/hierarchy4"/>
    <dgm:cxn modelId="{AB243487-D052-48E5-80D3-EC9B8A568D5C}" type="presParOf" srcId="{A5569725-1A04-4A2B-A168-FE47E403922A}" destId="{489B7BD6-91D9-494B-B930-14928E68D23E}" srcOrd="0" destOrd="0" presId="urn:microsoft.com/office/officeart/2005/8/layout/hierarchy4"/>
    <dgm:cxn modelId="{B3744B4D-997A-4BFE-AFFA-09CF51E6551B}" type="presParOf" srcId="{A5569725-1A04-4A2B-A168-FE47E403922A}" destId="{0A829B7A-240D-47C7-BF7D-A297BDD19CE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AFA6F9-80A4-4BE1-8672-FF08ECC1ADDA}" type="doc">
      <dgm:prSet loTypeId="urn:microsoft.com/office/officeart/2005/8/layout/pyramid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709BC359-C5A9-4859-A2F1-3C2048E65EA4}">
      <dgm:prSet phldrT="[Metin]"/>
      <dgm:spPr/>
      <dgm:t>
        <a:bodyPr/>
        <a:lstStyle/>
        <a:p>
          <a:r>
            <a:rPr lang="tr-TR" altLang="tr-TR" smtClean="0"/>
            <a:t>Etik Değerler ve Dürüstlük</a:t>
          </a:r>
          <a:endParaRPr lang="tr-TR" dirty="0"/>
        </a:p>
      </dgm:t>
    </dgm:pt>
    <dgm:pt modelId="{8FC64BA4-71D5-4610-B922-8EFE754608A7}" type="parTrans" cxnId="{CCA98F6C-084A-4856-8D67-48F5A0F5F710}">
      <dgm:prSet/>
      <dgm:spPr/>
      <dgm:t>
        <a:bodyPr/>
        <a:lstStyle/>
        <a:p>
          <a:endParaRPr lang="tr-TR"/>
        </a:p>
      </dgm:t>
    </dgm:pt>
    <dgm:pt modelId="{DA580C12-274E-4D9F-A128-672D28D4FA68}" type="sibTrans" cxnId="{CCA98F6C-084A-4856-8D67-48F5A0F5F710}">
      <dgm:prSet/>
      <dgm:spPr/>
      <dgm:t>
        <a:bodyPr/>
        <a:lstStyle/>
        <a:p>
          <a:endParaRPr lang="tr-TR"/>
        </a:p>
      </dgm:t>
    </dgm:pt>
    <dgm:pt modelId="{E793D523-2746-4085-87B3-00927F2403BC}">
      <dgm:prSet phldrT="[Metin]"/>
      <dgm:spPr/>
      <dgm:t>
        <a:bodyPr/>
        <a:lstStyle/>
        <a:p>
          <a:r>
            <a:rPr lang="tr-TR" altLang="tr-TR" smtClean="0"/>
            <a:t>Misyon Organizasyon Yapısı ve Görevler</a:t>
          </a:r>
          <a:endParaRPr lang="tr-TR" dirty="0"/>
        </a:p>
      </dgm:t>
    </dgm:pt>
    <dgm:pt modelId="{DF6FA463-E503-4718-8825-45F1B599E263}" type="parTrans" cxnId="{9F278F2F-9125-4A17-9EF7-B76BC7ED276D}">
      <dgm:prSet/>
      <dgm:spPr/>
      <dgm:t>
        <a:bodyPr/>
        <a:lstStyle/>
        <a:p>
          <a:endParaRPr lang="tr-TR"/>
        </a:p>
      </dgm:t>
    </dgm:pt>
    <dgm:pt modelId="{80D54975-DF0A-4AEC-8A47-C7124C26C3E7}" type="sibTrans" cxnId="{9F278F2F-9125-4A17-9EF7-B76BC7ED276D}">
      <dgm:prSet/>
      <dgm:spPr/>
      <dgm:t>
        <a:bodyPr/>
        <a:lstStyle/>
        <a:p>
          <a:endParaRPr lang="tr-TR"/>
        </a:p>
      </dgm:t>
    </dgm:pt>
    <dgm:pt modelId="{D5E81C58-AF71-41EF-9419-9A076468AD09}">
      <dgm:prSet phldrT="[Metin]"/>
      <dgm:spPr/>
      <dgm:t>
        <a:bodyPr/>
        <a:lstStyle/>
        <a:p>
          <a:r>
            <a:rPr lang="tr-TR" altLang="tr-TR" smtClean="0"/>
            <a:t>Personelin Yeterliliği  ve Performansı</a:t>
          </a:r>
          <a:endParaRPr lang="tr-TR" dirty="0"/>
        </a:p>
      </dgm:t>
    </dgm:pt>
    <dgm:pt modelId="{E03F9BE8-359D-417F-968F-6687462E0662}" type="parTrans" cxnId="{7BB95665-16FC-40B3-B088-43269CF30F65}">
      <dgm:prSet/>
      <dgm:spPr/>
      <dgm:t>
        <a:bodyPr/>
        <a:lstStyle/>
        <a:p>
          <a:endParaRPr lang="tr-TR"/>
        </a:p>
      </dgm:t>
    </dgm:pt>
    <dgm:pt modelId="{3B56E607-D8C6-4F45-B594-330100DE9CD3}" type="sibTrans" cxnId="{7BB95665-16FC-40B3-B088-43269CF30F65}">
      <dgm:prSet/>
      <dgm:spPr/>
      <dgm:t>
        <a:bodyPr/>
        <a:lstStyle/>
        <a:p>
          <a:endParaRPr lang="tr-TR"/>
        </a:p>
      </dgm:t>
    </dgm:pt>
    <dgm:pt modelId="{8861C6DA-B3C2-43A6-B1F4-7697D32591AB}">
      <dgm:prSet/>
      <dgm:spPr/>
      <dgm:t>
        <a:bodyPr/>
        <a:lstStyle/>
        <a:p>
          <a:r>
            <a:rPr lang="tr-TR" dirty="0" smtClean="0"/>
            <a:t>Yetki Devri</a:t>
          </a:r>
          <a:endParaRPr lang="tr-TR" dirty="0"/>
        </a:p>
      </dgm:t>
    </dgm:pt>
    <dgm:pt modelId="{1A80E90B-7D90-41E4-AB81-FA483A8DE297}" type="parTrans" cxnId="{0D8F17D2-1029-485E-965C-456F325EED94}">
      <dgm:prSet/>
      <dgm:spPr/>
      <dgm:t>
        <a:bodyPr/>
        <a:lstStyle/>
        <a:p>
          <a:endParaRPr lang="tr-TR"/>
        </a:p>
      </dgm:t>
    </dgm:pt>
    <dgm:pt modelId="{ECAFB659-66CA-4D96-98E2-C6A136E1B14F}" type="sibTrans" cxnId="{0D8F17D2-1029-485E-965C-456F325EED94}">
      <dgm:prSet/>
      <dgm:spPr/>
      <dgm:t>
        <a:bodyPr/>
        <a:lstStyle/>
        <a:p>
          <a:endParaRPr lang="tr-TR"/>
        </a:p>
      </dgm:t>
    </dgm:pt>
    <dgm:pt modelId="{0F55380F-252E-4B1B-BD12-1C7DF5990A9F}" type="pres">
      <dgm:prSet presAssocID="{C0AFA6F9-80A4-4BE1-8672-FF08ECC1ADD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tr-TR"/>
        </a:p>
      </dgm:t>
    </dgm:pt>
    <dgm:pt modelId="{48E0CBF9-B452-4CF7-B2CE-D8A3D5E08E60}" type="pres">
      <dgm:prSet presAssocID="{C0AFA6F9-80A4-4BE1-8672-FF08ECC1ADDA}" presName="pyramid" presStyleLbl="node1" presStyleIdx="0" presStyleCnt="1"/>
      <dgm:spPr/>
    </dgm:pt>
    <dgm:pt modelId="{158E02F7-86C8-4934-9448-C1F1C62129E1}" type="pres">
      <dgm:prSet presAssocID="{C0AFA6F9-80A4-4BE1-8672-FF08ECC1ADDA}" presName="theList" presStyleCnt="0"/>
      <dgm:spPr/>
    </dgm:pt>
    <dgm:pt modelId="{4E7BF536-1040-498A-8DEA-23148695EC97}" type="pres">
      <dgm:prSet presAssocID="{709BC359-C5A9-4859-A2F1-3C2048E65EA4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72BA80-2B8C-4775-87D8-12460EF3C97D}" type="pres">
      <dgm:prSet presAssocID="{709BC359-C5A9-4859-A2F1-3C2048E65EA4}" presName="aSpace" presStyleCnt="0"/>
      <dgm:spPr/>
    </dgm:pt>
    <dgm:pt modelId="{6F0619B2-BF91-4774-83E8-201A5772F3D0}" type="pres">
      <dgm:prSet presAssocID="{E793D523-2746-4085-87B3-00927F2403BC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37EF0F8-D587-4696-99C1-3E099DF715B7}" type="pres">
      <dgm:prSet presAssocID="{E793D523-2746-4085-87B3-00927F2403BC}" presName="aSpace" presStyleCnt="0"/>
      <dgm:spPr/>
    </dgm:pt>
    <dgm:pt modelId="{AB9EA358-0134-4AA0-833A-341A7F05B91F}" type="pres">
      <dgm:prSet presAssocID="{D5E81C58-AF71-41EF-9419-9A076468AD09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61A6B6E-87F5-4980-A977-858D689395C8}" type="pres">
      <dgm:prSet presAssocID="{D5E81C58-AF71-41EF-9419-9A076468AD09}" presName="aSpace" presStyleCnt="0"/>
      <dgm:spPr/>
    </dgm:pt>
    <dgm:pt modelId="{7483C99B-CDEE-4D49-A4E0-E3E9857A1380}" type="pres">
      <dgm:prSet presAssocID="{8861C6DA-B3C2-43A6-B1F4-7697D32591AB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220CEAF-403B-4103-B5C5-53AB73284FD0}" type="pres">
      <dgm:prSet presAssocID="{8861C6DA-B3C2-43A6-B1F4-7697D32591AB}" presName="aSpace" presStyleCnt="0"/>
      <dgm:spPr/>
    </dgm:pt>
  </dgm:ptLst>
  <dgm:cxnLst>
    <dgm:cxn modelId="{46C25A04-AD62-4EAC-940F-97C5CC802EDD}" type="presOf" srcId="{D5E81C58-AF71-41EF-9419-9A076468AD09}" destId="{AB9EA358-0134-4AA0-833A-341A7F05B91F}" srcOrd="0" destOrd="0" presId="urn:microsoft.com/office/officeart/2005/8/layout/pyramid2"/>
    <dgm:cxn modelId="{34713004-4DC2-49E5-BCBB-5FBD6CAF235F}" type="presOf" srcId="{C0AFA6F9-80A4-4BE1-8672-FF08ECC1ADDA}" destId="{0F55380F-252E-4B1B-BD12-1C7DF5990A9F}" srcOrd="0" destOrd="0" presId="urn:microsoft.com/office/officeart/2005/8/layout/pyramid2"/>
    <dgm:cxn modelId="{9F278F2F-9125-4A17-9EF7-B76BC7ED276D}" srcId="{C0AFA6F9-80A4-4BE1-8672-FF08ECC1ADDA}" destId="{E793D523-2746-4085-87B3-00927F2403BC}" srcOrd="1" destOrd="0" parTransId="{DF6FA463-E503-4718-8825-45F1B599E263}" sibTransId="{80D54975-DF0A-4AEC-8A47-C7124C26C3E7}"/>
    <dgm:cxn modelId="{C422EA03-38D4-4AD2-B686-DF8685C562BF}" type="presOf" srcId="{709BC359-C5A9-4859-A2F1-3C2048E65EA4}" destId="{4E7BF536-1040-498A-8DEA-23148695EC97}" srcOrd="0" destOrd="0" presId="urn:microsoft.com/office/officeart/2005/8/layout/pyramid2"/>
    <dgm:cxn modelId="{CCA98F6C-084A-4856-8D67-48F5A0F5F710}" srcId="{C0AFA6F9-80A4-4BE1-8672-FF08ECC1ADDA}" destId="{709BC359-C5A9-4859-A2F1-3C2048E65EA4}" srcOrd="0" destOrd="0" parTransId="{8FC64BA4-71D5-4610-B922-8EFE754608A7}" sibTransId="{DA580C12-274E-4D9F-A128-672D28D4FA68}"/>
    <dgm:cxn modelId="{0D8F17D2-1029-485E-965C-456F325EED94}" srcId="{C0AFA6F9-80A4-4BE1-8672-FF08ECC1ADDA}" destId="{8861C6DA-B3C2-43A6-B1F4-7697D32591AB}" srcOrd="3" destOrd="0" parTransId="{1A80E90B-7D90-41E4-AB81-FA483A8DE297}" sibTransId="{ECAFB659-66CA-4D96-98E2-C6A136E1B14F}"/>
    <dgm:cxn modelId="{7EA1E99D-A48E-4732-9759-3F5C6249A47D}" type="presOf" srcId="{E793D523-2746-4085-87B3-00927F2403BC}" destId="{6F0619B2-BF91-4774-83E8-201A5772F3D0}" srcOrd="0" destOrd="0" presId="urn:microsoft.com/office/officeart/2005/8/layout/pyramid2"/>
    <dgm:cxn modelId="{763898D9-C110-4C5D-AB3E-04627027BDBE}" type="presOf" srcId="{8861C6DA-B3C2-43A6-B1F4-7697D32591AB}" destId="{7483C99B-CDEE-4D49-A4E0-E3E9857A1380}" srcOrd="0" destOrd="0" presId="urn:microsoft.com/office/officeart/2005/8/layout/pyramid2"/>
    <dgm:cxn modelId="{7BB95665-16FC-40B3-B088-43269CF30F65}" srcId="{C0AFA6F9-80A4-4BE1-8672-FF08ECC1ADDA}" destId="{D5E81C58-AF71-41EF-9419-9A076468AD09}" srcOrd="2" destOrd="0" parTransId="{E03F9BE8-359D-417F-968F-6687462E0662}" sibTransId="{3B56E607-D8C6-4F45-B594-330100DE9CD3}"/>
    <dgm:cxn modelId="{EDBD4378-3683-4E7E-B27E-94B91FFBCF46}" type="presParOf" srcId="{0F55380F-252E-4B1B-BD12-1C7DF5990A9F}" destId="{48E0CBF9-B452-4CF7-B2CE-D8A3D5E08E60}" srcOrd="0" destOrd="0" presId="urn:microsoft.com/office/officeart/2005/8/layout/pyramid2"/>
    <dgm:cxn modelId="{5ADDEDCE-AEFB-473B-B79F-A8CA72B138E7}" type="presParOf" srcId="{0F55380F-252E-4B1B-BD12-1C7DF5990A9F}" destId="{158E02F7-86C8-4934-9448-C1F1C62129E1}" srcOrd="1" destOrd="0" presId="urn:microsoft.com/office/officeart/2005/8/layout/pyramid2"/>
    <dgm:cxn modelId="{E41C6CF1-FB4D-4DD2-8C7F-7C4D05833A36}" type="presParOf" srcId="{158E02F7-86C8-4934-9448-C1F1C62129E1}" destId="{4E7BF536-1040-498A-8DEA-23148695EC97}" srcOrd="0" destOrd="0" presId="urn:microsoft.com/office/officeart/2005/8/layout/pyramid2"/>
    <dgm:cxn modelId="{426B5A9E-0E77-4930-9BC1-C37F08FC2333}" type="presParOf" srcId="{158E02F7-86C8-4934-9448-C1F1C62129E1}" destId="{7972BA80-2B8C-4775-87D8-12460EF3C97D}" srcOrd="1" destOrd="0" presId="urn:microsoft.com/office/officeart/2005/8/layout/pyramid2"/>
    <dgm:cxn modelId="{9327CC46-511C-4922-9322-9D0996A2C2B3}" type="presParOf" srcId="{158E02F7-86C8-4934-9448-C1F1C62129E1}" destId="{6F0619B2-BF91-4774-83E8-201A5772F3D0}" srcOrd="2" destOrd="0" presId="urn:microsoft.com/office/officeart/2005/8/layout/pyramid2"/>
    <dgm:cxn modelId="{53834437-FF18-4D51-8688-F1A327352242}" type="presParOf" srcId="{158E02F7-86C8-4934-9448-C1F1C62129E1}" destId="{E37EF0F8-D587-4696-99C1-3E099DF715B7}" srcOrd="3" destOrd="0" presId="urn:microsoft.com/office/officeart/2005/8/layout/pyramid2"/>
    <dgm:cxn modelId="{347BDA25-C345-4B03-87D9-4F08C5F96DAE}" type="presParOf" srcId="{158E02F7-86C8-4934-9448-C1F1C62129E1}" destId="{AB9EA358-0134-4AA0-833A-341A7F05B91F}" srcOrd="4" destOrd="0" presId="urn:microsoft.com/office/officeart/2005/8/layout/pyramid2"/>
    <dgm:cxn modelId="{BC479E3C-2FC3-4CB5-98FC-477E280ED4A1}" type="presParOf" srcId="{158E02F7-86C8-4934-9448-C1F1C62129E1}" destId="{E61A6B6E-87F5-4980-A977-858D689395C8}" srcOrd="5" destOrd="0" presId="urn:microsoft.com/office/officeart/2005/8/layout/pyramid2"/>
    <dgm:cxn modelId="{3B031FC4-E48A-4CA8-86DE-CE14A2CE6CCE}" type="presParOf" srcId="{158E02F7-86C8-4934-9448-C1F1C62129E1}" destId="{7483C99B-CDEE-4D49-A4E0-E3E9857A1380}" srcOrd="6" destOrd="0" presId="urn:microsoft.com/office/officeart/2005/8/layout/pyramid2"/>
    <dgm:cxn modelId="{9A2A5782-9450-4EB9-9EC7-7F74488621CE}" type="presParOf" srcId="{158E02F7-86C8-4934-9448-C1F1C62129E1}" destId="{5220CEAF-403B-4103-B5C5-53AB73284FD0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CE939AE-5123-4CA2-881E-893E21549C4B}" type="doc">
      <dgm:prSet loTypeId="urn:microsoft.com/office/officeart/2005/8/layout/hList2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5DA85628-567C-4656-B99F-52F6BEBF760D}">
      <dgm:prSet phldrT="[Metin]"/>
      <dgm:spPr/>
      <dgm:t>
        <a:bodyPr/>
        <a:lstStyle/>
        <a:p>
          <a:r>
            <a:rPr lang="tr-TR" altLang="tr-TR" dirty="0" smtClean="0">
              <a:solidFill>
                <a:schemeClr val="bg1"/>
              </a:solidFill>
            </a:rPr>
            <a:t>Planlama ve Programlama</a:t>
          </a:r>
          <a:endParaRPr lang="tr-TR" dirty="0"/>
        </a:p>
      </dgm:t>
    </dgm:pt>
    <dgm:pt modelId="{A56960AB-9D09-43CB-83B0-E8A3FD576893}" type="parTrans" cxnId="{45426129-72FA-4B62-99A2-967215539DC9}">
      <dgm:prSet/>
      <dgm:spPr/>
      <dgm:t>
        <a:bodyPr/>
        <a:lstStyle/>
        <a:p>
          <a:endParaRPr lang="tr-TR"/>
        </a:p>
      </dgm:t>
    </dgm:pt>
    <dgm:pt modelId="{BDB7FF1B-D8FF-4FDE-B0E3-3B2332D016DA}" type="sibTrans" cxnId="{45426129-72FA-4B62-99A2-967215539DC9}">
      <dgm:prSet/>
      <dgm:spPr/>
      <dgm:t>
        <a:bodyPr/>
        <a:lstStyle/>
        <a:p>
          <a:endParaRPr lang="tr-TR"/>
        </a:p>
      </dgm:t>
    </dgm:pt>
    <dgm:pt modelId="{348ACD34-393F-4BF2-8FBA-C6F66C688B6E}">
      <dgm:prSet phldrT="[Metin]"/>
      <dgm:spPr/>
      <dgm:t>
        <a:bodyPr/>
        <a:lstStyle/>
        <a:p>
          <a:r>
            <a:rPr lang="tr-TR" altLang="tr-TR" dirty="0" smtClean="0">
              <a:solidFill>
                <a:schemeClr val="bg1"/>
              </a:solidFill>
            </a:rPr>
            <a:t>Risklerin Belirlenmesi ve Değerlendirilmesi</a:t>
          </a:r>
          <a:endParaRPr lang="tr-TR" dirty="0"/>
        </a:p>
      </dgm:t>
    </dgm:pt>
    <dgm:pt modelId="{D2A4A519-3280-4B1B-900C-5B71E9CA269B}" type="parTrans" cxnId="{5263101C-4812-4BA7-9A71-850DA57D6A1E}">
      <dgm:prSet/>
      <dgm:spPr/>
      <dgm:t>
        <a:bodyPr/>
        <a:lstStyle/>
        <a:p>
          <a:endParaRPr lang="tr-TR"/>
        </a:p>
      </dgm:t>
    </dgm:pt>
    <dgm:pt modelId="{6E44F301-8E1F-44FE-807F-8E451AD08096}" type="sibTrans" cxnId="{5263101C-4812-4BA7-9A71-850DA57D6A1E}">
      <dgm:prSet/>
      <dgm:spPr/>
      <dgm:t>
        <a:bodyPr/>
        <a:lstStyle/>
        <a:p>
          <a:endParaRPr lang="tr-TR"/>
        </a:p>
      </dgm:t>
    </dgm:pt>
    <dgm:pt modelId="{C79A1708-1007-4446-9491-E4CBC49EEB82}">
      <dgm:prSet phldrT="[Metin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 smtClean="0"/>
            <a:t>Kontrol Faaliyeti Standartları</a:t>
          </a:r>
          <a:endParaRPr lang="tr-TR" dirty="0"/>
        </a:p>
      </dgm:t>
    </dgm:pt>
    <dgm:pt modelId="{322CD386-85C8-4FCB-BA26-971B6F3230D6}" type="parTrans" cxnId="{085F8DF2-9203-4CFB-AB0C-FDEF4CACE92E}">
      <dgm:prSet/>
      <dgm:spPr/>
      <dgm:t>
        <a:bodyPr/>
        <a:lstStyle/>
        <a:p>
          <a:endParaRPr lang="tr-TR"/>
        </a:p>
      </dgm:t>
    </dgm:pt>
    <dgm:pt modelId="{72732AA7-948A-4368-B799-75874B2439FE}" type="sibTrans" cxnId="{085F8DF2-9203-4CFB-AB0C-FDEF4CACE92E}">
      <dgm:prSet/>
      <dgm:spPr/>
      <dgm:t>
        <a:bodyPr/>
        <a:lstStyle/>
        <a:p>
          <a:endParaRPr lang="tr-TR"/>
        </a:p>
      </dgm:t>
    </dgm:pt>
    <dgm:pt modelId="{E9A2D061-4B75-42FB-9585-25C5B3037BD8}">
      <dgm:prSet phldrT="[Metin]" custT="1"/>
      <dgm:spPr/>
      <dgm:t>
        <a:bodyPr/>
        <a:lstStyle/>
        <a:p>
          <a:r>
            <a:rPr lang="tr-TR" altLang="tr-TR" sz="2400" dirty="0" smtClean="0">
              <a:solidFill>
                <a:schemeClr val="bg1"/>
              </a:solidFill>
            </a:rPr>
            <a:t>Kontrol Stratejileri ve Yönetimleri</a:t>
          </a:r>
          <a:endParaRPr lang="tr-TR" sz="2400" dirty="0"/>
        </a:p>
      </dgm:t>
    </dgm:pt>
    <dgm:pt modelId="{AA65AB00-CB3E-4E12-843A-5EE604B734F3}" type="parTrans" cxnId="{238DD7C9-21FE-47ED-B196-16FFCB289F4D}">
      <dgm:prSet/>
      <dgm:spPr/>
      <dgm:t>
        <a:bodyPr/>
        <a:lstStyle/>
        <a:p>
          <a:endParaRPr lang="tr-TR"/>
        </a:p>
      </dgm:t>
    </dgm:pt>
    <dgm:pt modelId="{41FF0334-9761-4A44-98B5-AFC32E859A18}" type="sibTrans" cxnId="{238DD7C9-21FE-47ED-B196-16FFCB289F4D}">
      <dgm:prSet/>
      <dgm:spPr/>
      <dgm:t>
        <a:bodyPr/>
        <a:lstStyle/>
        <a:p>
          <a:endParaRPr lang="tr-TR"/>
        </a:p>
      </dgm:t>
    </dgm:pt>
    <dgm:pt modelId="{0762FCB6-1E90-42A8-9543-A5B109DEB778}">
      <dgm:prSet phldrT="[Metin]" custT="1"/>
      <dgm:spPr/>
      <dgm:t>
        <a:bodyPr/>
        <a:lstStyle/>
        <a:p>
          <a:r>
            <a:rPr lang="tr-TR" altLang="tr-TR" sz="2400" dirty="0" smtClean="0">
              <a:solidFill>
                <a:schemeClr val="bg1"/>
              </a:solidFill>
            </a:rPr>
            <a:t>Prosedürlerin Belirlenmesi ve Değerlendirilmesi</a:t>
          </a:r>
          <a:endParaRPr lang="tr-TR" sz="2400" dirty="0"/>
        </a:p>
      </dgm:t>
    </dgm:pt>
    <dgm:pt modelId="{0EDAD5C9-FB15-46D9-B8F0-0ECBD92997C9}" type="parTrans" cxnId="{9D571106-4AAE-45C2-A5AF-1744D5E4150C}">
      <dgm:prSet/>
      <dgm:spPr/>
      <dgm:t>
        <a:bodyPr/>
        <a:lstStyle/>
        <a:p>
          <a:endParaRPr lang="tr-TR"/>
        </a:p>
      </dgm:t>
    </dgm:pt>
    <dgm:pt modelId="{724E4AF2-B74B-4218-AD6E-4B97D8E06B7E}" type="sibTrans" cxnId="{9D571106-4AAE-45C2-A5AF-1744D5E4150C}">
      <dgm:prSet/>
      <dgm:spPr/>
      <dgm:t>
        <a:bodyPr/>
        <a:lstStyle/>
        <a:p>
          <a:endParaRPr lang="tr-TR"/>
        </a:p>
      </dgm:t>
    </dgm:pt>
    <dgm:pt modelId="{8A751B34-DE5C-48BF-8167-C8B40B98CCED}">
      <dgm:prSet phldrT="[Metin]" custT="1"/>
      <dgm:spPr/>
      <dgm:t>
        <a:bodyPr/>
        <a:lstStyle/>
        <a:p>
          <a:r>
            <a:rPr lang="tr-TR" altLang="tr-TR" sz="2400" dirty="0" smtClean="0">
              <a:solidFill>
                <a:schemeClr val="bg1"/>
              </a:solidFill>
            </a:rPr>
            <a:t>Hiyerarşik Kontroller</a:t>
          </a:r>
          <a:endParaRPr lang="tr-TR" sz="2400" dirty="0"/>
        </a:p>
      </dgm:t>
    </dgm:pt>
    <dgm:pt modelId="{CEB56DC6-4BA0-45B8-95F1-4A8EB370EAAF}" type="parTrans" cxnId="{3D591EC5-00C4-4A7B-BCAD-1E188CDFC136}">
      <dgm:prSet/>
      <dgm:spPr/>
      <dgm:t>
        <a:bodyPr/>
        <a:lstStyle/>
        <a:p>
          <a:endParaRPr lang="tr-TR"/>
        </a:p>
      </dgm:t>
    </dgm:pt>
    <dgm:pt modelId="{A9B874F8-3C2E-4F70-B4B0-499EEA710EDB}" type="sibTrans" cxnId="{3D591EC5-00C4-4A7B-BCAD-1E188CDFC136}">
      <dgm:prSet/>
      <dgm:spPr/>
      <dgm:t>
        <a:bodyPr/>
        <a:lstStyle/>
        <a:p>
          <a:endParaRPr lang="tr-TR"/>
        </a:p>
      </dgm:t>
    </dgm:pt>
    <dgm:pt modelId="{1436379F-D8ED-4477-914B-8340CFD836BC}">
      <dgm:prSet custT="1"/>
      <dgm:spPr/>
      <dgm:t>
        <a:bodyPr/>
        <a:lstStyle/>
        <a:p>
          <a:r>
            <a:rPr lang="tr-TR" altLang="tr-TR" sz="2400" dirty="0" smtClean="0">
              <a:solidFill>
                <a:schemeClr val="bg1"/>
              </a:solidFill>
            </a:rPr>
            <a:t>Görevler Ayrılığı</a:t>
          </a:r>
          <a:endParaRPr lang="tr-TR" sz="2400" dirty="0"/>
        </a:p>
      </dgm:t>
    </dgm:pt>
    <dgm:pt modelId="{2BBD9EB6-86FB-44D0-A8F3-CAC4DAEA04A5}" type="parTrans" cxnId="{62E5A846-1CCF-42C6-8F84-846B2A9C69DE}">
      <dgm:prSet/>
      <dgm:spPr/>
      <dgm:t>
        <a:bodyPr/>
        <a:lstStyle/>
        <a:p>
          <a:endParaRPr lang="tr-TR"/>
        </a:p>
      </dgm:t>
    </dgm:pt>
    <dgm:pt modelId="{ED13FB94-042D-4259-87A1-EC6E260D82B2}" type="sibTrans" cxnId="{62E5A846-1CCF-42C6-8F84-846B2A9C69DE}">
      <dgm:prSet/>
      <dgm:spPr/>
      <dgm:t>
        <a:bodyPr/>
        <a:lstStyle/>
        <a:p>
          <a:endParaRPr lang="tr-TR"/>
        </a:p>
      </dgm:t>
    </dgm:pt>
    <dgm:pt modelId="{0ADC8FC7-BEDC-423E-A8CE-56ED4817FA38}">
      <dgm:prSet custT="1"/>
      <dgm:spPr/>
      <dgm:t>
        <a:bodyPr/>
        <a:lstStyle/>
        <a:p>
          <a:r>
            <a:rPr lang="tr-TR" altLang="tr-TR" sz="2400" dirty="0" smtClean="0">
              <a:solidFill>
                <a:schemeClr val="bg1"/>
              </a:solidFill>
            </a:rPr>
            <a:t>Faaliyetlerin Sürekliliği</a:t>
          </a:r>
          <a:endParaRPr lang="tr-TR" altLang="tr-TR" sz="2400" dirty="0">
            <a:solidFill>
              <a:schemeClr val="bg1"/>
            </a:solidFill>
          </a:endParaRPr>
        </a:p>
      </dgm:t>
    </dgm:pt>
    <dgm:pt modelId="{FB7781A1-D33D-45A0-99AB-0DFF353A6F34}" type="parTrans" cxnId="{B0BF3141-4519-4A76-9121-11D18BA2D133}">
      <dgm:prSet/>
      <dgm:spPr/>
      <dgm:t>
        <a:bodyPr/>
        <a:lstStyle/>
        <a:p>
          <a:endParaRPr lang="tr-TR"/>
        </a:p>
      </dgm:t>
    </dgm:pt>
    <dgm:pt modelId="{088AF37A-F69A-43CB-8D52-358009DFC2B6}" type="sibTrans" cxnId="{B0BF3141-4519-4A76-9121-11D18BA2D133}">
      <dgm:prSet/>
      <dgm:spPr/>
      <dgm:t>
        <a:bodyPr/>
        <a:lstStyle/>
        <a:p>
          <a:endParaRPr lang="tr-TR"/>
        </a:p>
      </dgm:t>
    </dgm:pt>
    <dgm:pt modelId="{AE836710-0344-450E-B940-A693873945BF}">
      <dgm:prSet custT="1"/>
      <dgm:spPr/>
      <dgm:t>
        <a:bodyPr/>
        <a:lstStyle/>
        <a:p>
          <a:r>
            <a:rPr lang="tr-TR" altLang="tr-TR" sz="2400" dirty="0" smtClean="0">
              <a:solidFill>
                <a:schemeClr val="bg1"/>
              </a:solidFill>
            </a:rPr>
            <a:t>Bilgi Sistemleri Kontrolleri</a:t>
          </a:r>
          <a:endParaRPr lang="tr-TR" altLang="tr-TR" sz="2400" dirty="0">
            <a:solidFill>
              <a:schemeClr val="bg1"/>
            </a:solidFill>
          </a:endParaRPr>
        </a:p>
      </dgm:t>
    </dgm:pt>
    <dgm:pt modelId="{C5F8749A-20E3-43ED-B774-146B54267FAF}" type="parTrans" cxnId="{D73E3059-FA45-4A8F-A11D-39EE792E3876}">
      <dgm:prSet/>
      <dgm:spPr/>
      <dgm:t>
        <a:bodyPr/>
        <a:lstStyle/>
        <a:p>
          <a:endParaRPr lang="tr-TR"/>
        </a:p>
      </dgm:t>
    </dgm:pt>
    <dgm:pt modelId="{FE9166BE-5131-442F-8B79-44B560FA2F52}" type="sibTrans" cxnId="{D73E3059-FA45-4A8F-A11D-39EE792E3876}">
      <dgm:prSet/>
      <dgm:spPr/>
      <dgm:t>
        <a:bodyPr/>
        <a:lstStyle/>
        <a:p>
          <a:endParaRPr lang="tr-TR"/>
        </a:p>
      </dgm:t>
    </dgm:pt>
    <dgm:pt modelId="{61B6CF1A-CC1C-40A7-8F3C-C8898F03E07D}">
      <dgm:prSet phldrT="[Metin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altLang="tr-TR" b="1" dirty="0" smtClean="0">
              <a:latin typeface="Calibri" panose="020F0502020204030204" pitchFamily="34" charset="0"/>
              <a:cs typeface="Arial" panose="020B0604020202020204" pitchFamily="34" charset="0"/>
            </a:rPr>
            <a:t>RİSK  DEĞERLENDİRME STANDARTLARI</a:t>
          </a:r>
          <a:endParaRPr lang="tr-TR" dirty="0"/>
        </a:p>
      </dgm:t>
    </dgm:pt>
    <dgm:pt modelId="{2BA2857D-0058-4D8C-B6C5-32BBEF3F6822}" type="sibTrans" cxnId="{783C3219-C019-4F4D-9B3B-0B58E03833FD}">
      <dgm:prSet/>
      <dgm:spPr/>
      <dgm:t>
        <a:bodyPr/>
        <a:lstStyle/>
        <a:p>
          <a:endParaRPr lang="tr-TR"/>
        </a:p>
      </dgm:t>
    </dgm:pt>
    <dgm:pt modelId="{7A74E4D2-44ED-4A1C-A809-88E4AD0FF1AC}" type="parTrans" cxnId="{783C3219-C019-4F4D-9B3B-0B58E03833FD}">
      <dgm:prSet/>
      <dgm:spPr/>
      <dgm:t>
        <a:bodyPr/>
        <a:lstStyle/>
        <a:p>
          <a:endParaRPr lang="tr-TR"/>
        </a:p>
      </dgm:t>
    </dgm:pt>
    <dgm:pt modelId="{F3B4B9B8-F915-4BBB-B74E-941B7A15E5C5}" type="pres">
      <dgm:prSet presAssocID="{6CE939AE-5123-4CA2-881E-893E21549C4B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50D4E60C-6053-4348-ABB0-31A8C53A85C2}" type="pres">
      <dgm:prSet presAssocID="{61B6CF1A-CC1C-40A7-8F3C-C8898F03E07D}" presName="compositeNode" presStyleCnt="0">
        <dgm:presLayoutVars>
          <dgm:bulletEnabled val="1"/>
        </dgm:presLayoutVars>
      </dgm:prSet>
      <dgm:spPr/>
    </dgm:pt>
    <dgm:pt modelId="{FE6AD243-45B0-491A-8226-53E213B4E9AE}" type="pres">
      <dgm:prSet presAssocID="{61B6CF1A-CC1C-40A7-8F3C-C8898F03E07D}" presName="image" presStyleLbl="fgImgPlace1" presStyleIdx="0" presStyleCnt="2" custLinFactNeighborX="-1578" custLinFactNeighborY="-236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file"/>
          </dgm14:cNvPr>
        </a:ext>
      </dgm:extLst>
    </dgm:pt>
    <dgm:pt modelId="{356CD54E-D4EA-43AA-8C83-6CF0960B79CE}" type="pres">
      <dgm:prSet presAssocID="{61B6CF1A-CC1C-40A7-8F3C-C8898F03E07D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1E7FB07-26F7-449D-B545-8788D9E4180A}" type="pres">
      <dgm:prSet presAssocID="{61B6CF1A-CC1C-40A7-8F3C-C8898F03E07D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CE29EB0-948F-4E10-A753-2C60C78C66FC}" type="pres">
      <dgm:prSet presAssocID="{2BA2857D-0058-4D8C-B6C5-32BBEF3F6822}" presName="sibTrans" presStyleCnt="0"/>
      <dgm:spPr/>
    </dgm:pt>
    <dgm:pt modelId="{69A6973C-B240-453F-961C-B9A0367BBABB}" type="pres">
      <dgm:prSet presAssocID="{C79A1708-1007-4446-9491-E4CBC49EEB82}" presName="compositeNode" presStyleCnt="0">
        <dgm:presLayoutVars>
          <dgm:bulletEnabled val="1"/>
        </dgm:presLayoutVars>
      </dgm:prSet>
      <dgm:spPr/>
    </dgm:pt>
    <dgm:pt modelId="{B53DFC8C-CA24-417B-805F-FC62BB6C3057}" type="pres">
      <dgm:prSet presAssocID="{C79A1708-1007-4446-9491-E4CBC49EEB82}" presName="image" presStyleLbl="fgImgPlace1" presStyleIdx="1" presStyleCnt="2" custScaleY="72451" custLinFactNeighborY="-660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file"/>
          </dgm14:cNvPr>
        </a:ext>
      </dgm:extLst>
    </dgm:pt>
    <dgm:pt modelId="{5EAE0708-EC3B-4A62-9D58-CD1F1357D274}" type="pres">
      <dgm:prSet presAssocID="{C79A1708-1007-4446-9491-E4CBC49EEB82}" presName="childNode" presStyleLbl="node1" presStyleIdx="1" presStyleCnt="2" custScaleY="113184" custLinFactNeighborY="-400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FD4D3FB-0F46-4131-BAD8-6A52BE92CF28}" type="pres">
      <dgm:prSet presAssocID="{C79A1708-1007-4446-9491-E4CBC49EEB82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A203640-418B-44DD-B5E8-52A86E13B5D8}" type="presOf" srcId="{6CE939AE-5123-4CA2-881E-893E21549C4B}" destId="{F3B4B9B8-F915-4BBB-B74E-941B7A15E5C5}" srcOrd="0" destOrd="0" presId="urn:microsoft.com/office/officeart/2005/8/layout/hList2"/>
    <dgm:cxn modelId="{3D591EC5-00C4-4A7B-BCAD-1E188CDFC136}" srcId="{C79A1708-1007-4446-9491-E4CBC49EEB82}" destId="{8A751B34-DE5C-48BF-8167-C8B40B98CCED}" srcOrd="2" destOrd="0" parTransId="{CEB56DC6-4BA0-45B8-95F1-4A8EB370EAAF}" sibTransId="{A9B874F8-3C2E-4F70-B4B0-499EEA710EDB}"/>
    <dgm:cxn modelId="{98B48149-4338-4BE9-8B96-E87881273868}" type="presOf" srcId="{E9A2D061-4B75-42FB-9585-25C5B3037BD8}" destId="{5EAE0708-EC3B-4A62-9D58-CD1F1357D274}" srcOrd="0" destOrd="0" presId="urn:microsoft.com/office/officeart/2005/8/layout/hList2"/>
    <dgm:cxn modelId="{9D571106-4AAE-45C2-A5AF-1744D5E4150C}" srcId="{C79A1708-1007-4446-9491-E4CBC49EEB82}" destId="{0762FCB6-1E90-42A8-9543-A5B109DEB778}" srcOrd="1" destOrd="0" parTransId="{0EDAD5C9-FB15-46D9-B8F0-0ECBD92997C9}" sibTransId="{724E4AF2-B74B-4218-AD6E-4B97D8E06B7E}"/>
    <dgm:cxn modelId="{B0BF3141-4519-4A76-9121-11D18BA2D133}" srcId="{C79A1708-1007-4446-9491-E4CBC49EEB82}" destId="{0ADC8FC7-BEDC-423E-A8CE-56ED4817FA38}" srcOrd="4" destOrd="0" parTransId="{FB7781A1-D33D-45A0-99AB-0DFF353A6F34}" sibTransId="{088AF37A-F69A-43CB-8D52-358009DFC2B6}"/>
    <dgm:cxn modelId="{238DD7C9-21FE-47ED-B196-16FFCB289F4D}" srcId="{C79A1708-1007-4446-9491-E4CBC49EEB82}" destId="{E9A2D061-4B75-42FB-9585-25C5B3037BD8}" srcOrd="0" destOrd="0" parTransId="{AA65AB00-CB3E-4E12-843A-5EE604B734F3}" sibTransId="{41FF0334-9761-4A44-98B5-AFC32E859A18}"/>
    <dgm:cxn modelId="{B1F05551-C145-4F79-ABF6-69629E6E013C}" type="presOf" srcId="{1436379F-D8ED-4477-914B-8340CFD836BC}" destId="{5EAE0708-EC3B-4A62-9D58-CD1F1357D274}" srcOrd="0" destOrd="3" presId="urn:microsoft.com/office/officeart/2005/8/layout/hList2"/>
    <dgm:cxn modelId="{085F8DF2-9203-4CFB-AB0C-FDEF4CACE92E}" srcId="{6CE939AE-5123-4CA2-881E-893E21549C4B}" destId="{C79A1708-1007-4446-9491-E4CBC49EEB82}" srcOrd="1" destOrd="0" parTransId="{322CD386-85C8-4FCB-BA26-971B6F3230D6}" sibTransId="{72732AA7-948A-4368-B799-75874B2439FE}"/>
    <dgm:cxn modelId="{AE94BF2A-8FF4-4BA6-AA4B-22E8377BEB73}" type="presOf" srcId="{348ACD34-393F-4BF2-8FBA-C6F66C688B6E}" destId="{356CD54E-D4EA-43AA-8C83-6CF0960B79CE}" srcOrd="0" destOrd="1" presId="urn:microsoft.com/office/officeart/2005/8/layout/hList2"/>
    <dgm:cxn modelId="{3A11E2E1-6C90-4638-B7AD-4F240FB48D7A}" type="presOf" srcId="{0762FCB6-1E90-42A8-9543-A5B109DEB778}" destId="{5EAE0708-EC3B-4A62-9D58-CD1F1357D274}" srcOrd="0" destOrd="1" presId="urn:microsoft.com/office/officeart/2005/8/layout/hList2"/>
    <dgm:cxn modelId="{783C3219-C019-4F4D-9B3B-0B58E03833FD}" srcId="{6CE939AE-5123-4CA2-881E-893E21549C4B}" destId="{61B6CF1A-CC1C-40A7-8F3C-C8898F03E07D}" srcOrd="0" destOrd="0" parTransId="{7A74E4D2-44ED-4A1C-A809-88E4AD0FF1AC}" sibTransId="{2BA2857D-0058-4D8C-B6C5-32BBEF3F6822}"/>
    <dgm:cxn modelId="{D73E3059-FA45-4A8F-A11D-39EE792E3876}" srcId="{C79A1708-1007-4446-9491-E4CBC49EEB82}" destId="{AE836710-0344-450E-B940-A693873945BF}" srcOrd="5" destOrd="0" parTransId="{C5F8749A-20E3-43ED-B774-146B54267FAF}" sibTransId="{FE9166BE-5131-442F-8B79-44B560FA2F52}"/>
    <dgm:cxn modelId="{0E8E3BD2-FBCE-4FB9-9B8C-4EBCA4AD0EC3}" type="presOf" srcId="{AE836710-0344-450E-B940-A693873945BF}" destId="{5EAE0708-EC3B-4A62-9D58-CD1F1357D274}" srcOrd="0" destOrd="5" presId="urn:microsoft.com/office/officeart/2005/8/layout/hList2"/>
    <dgm:cxn modelId="{4FDD55D0-9307-48FD-BA0E-B18BF08C3904}" type="presOf" srcId="{0ADC8FC7-BEDC-423E-A8CE-56ED4817FA38}" destId="{5EAE0708-EC3B-4A62-9D58-CD1F1357D274}" srcOrd="0" destOrd="4" presId="urn:microsoft.com/office/officeart/2005/8/layout/hList2"/>
    <dgm:cxn modelId="{45426129-72FA-4B62-99A2-967215539DC9}" srcId="{61B6CF1A-CC1C-40A7-8F3C-C8898F03E07D}" destId="{5DA85628-567C-4656-B99F-52F6BEBF760D}" srcOrd="0" destOrd="0" parTransId="{A56960AB-9D09-43CB-83B0-E8A3FD576893}" sibTransId="{BDB7FF1B-D8FF-4FDE-B0E3-3B2332D016DA}"/>
    <dgm:cxn modelId="{5263101C-4812-4BA7-9A71-850DA57D6A1E}" srcId="{61B6CF1A-CC1C-40A7-8F3C-C8898F03E07D}" destId="{348ACD34-393F-4BF2-8FBA-C6F66C688B6E}" srcOrd="1" destOrd="0" parTransId="{D2A4A519-3280-4B1B-900C-5B71E9CA269B}" sibTransId="{6E44F301-8E1F-44FE-807F-8E451AD08096}"/>
    <dgm:cxn modelId="{F4459827-8159-4EBA-95FC-B19A2CE549CE}" type="presOf" srcId="{C79A1708-1007-4446-9491-E4CBC49EEB82}" destId="{CFD4D3FB-0F46-4131-BAD8-6A52BE92CF28}" srcOrd="0" destOrd="0" presId="urn:microsoft.com/office/officeart/2005/8/layout/hList2"/>
    <dgm:cxn modelId="{62E5A846-1CCF-42C6-8F84-846B2A9C69DE}" srcId="{C79A1708-1007-4446-9491-E4CBC49EEB82}" destId="{1436379F-D8ED-4477-914B-8340CFD836BC}" srcOrd="3" destOrd="0" parTransId="{2BBD9EB6-86FB-44D0-A8F3-CAC4DAEA04A5}" sibTransId="{ED13FB94-042D-4259-87A1-EC6E260D82B2}"/>
    <dgm:cxn modelId="{6512F0B3-BFDF-4A0B-AACE-6CE9EA6A35CC}" type="presOf" srcId="{5DA85628-567C-4656-B99F-52F6BEBF760D}" destId="{356CD54E-D4EA-43AA-8C83-6CF0960B79CE}" srcOrd="0" destOrd="0" presId="urn:microsoft.com/office/officeart/2005/8/layout/hList2"/>
    <dgm:cxn modelId="{A4384CA1-DBC5-4FDE-B648-638F00421636}" type="presOf" srcId="{8A751B34-DE5C-48BF-8167-C8B40B98CCED}" destId="{5EAE0708-EC3B-4A62-9D58-CD1F1357D274}" srcOrd="0" destOrd="2" presId="urn:microsoft.com/office/officeart/2005/8/layout/hList2"/>
    <dgm:cxn modelId="{4117577E-5AB2-444F-85B5-03A206846AC8}" type="presOf" srcId="{61B6CF1A-CC1C-40A7-8F3C-C8898F03E07D}" destId="{31E7FB07-26F7-449D-B545-8788D9E4180A}" srcOrd="0" destOrd="0" presId="urn:microsoft.com/office/officeart/2005/8/layout/hList2"/>
    <dgm:cxn modelId="{37200DB3-B81A-4A1F-9F85-68A1F0C6C268}" type="presParOf" srcId="{F3B4B9B8-F915-4BBB-B74E-941B7A15E5C5}" destId="{50D4E60C-6053-4348-ABB0-31A8C53A85C2}" srcOrd="0" destOrd="0" presId="urn:microsoft.com/office/officeart/2005/8/layout/hList2"/>
    <dgm:cxn modelId="{62761194-152D-4E75-A3D9-482F7C0835E8}" type="presParOf" srcId="{50D4E60C-6053-4348-ABB0-31A8C53A85C2}" destId="{FE6AD243-45B0-491A-8226-53E213B4E9AE}" srcOrd="0" destOrd="0" presId="urn:microsoft.com/office/officeart/2005/8/layout/hList2"/>
    <dgm:cxn modelId="{5282B481-7B79-4E7A-BA43-81FFB634E713}" type="presParOf" srcId="{50D4E60C-6053-4348-ABB0-31A8C53A85C2}" destId="{356CD54E-D4EA-43AA-8C83-6CF0960B79CE}" srcOrd="1" destOrd="0" presId="urn:microsoft.com/office/officeart/2005/8/layout/hList2"/>
    <dgm:cxn modelId="{BF5DB432-0E0C-4F83-897C-42E1B1C3B924}" type="presParOf" srcId="{50D4E60C-6053-4348-ABB0-31A8C53A85C2}" destId="{31E7FB07-26F7-449D-B545-8788D9E4180A}" srcOrd="2" destOrd="0" presId="urn:microsoft.com/office/officeart/2005/8/layout/hList2"/>
    <dgm:cxn modelId="{8D5741FB-F068-4B25-A9F2-1C1BF9449646}" type="presParOf" srcId="{F3B4B9B8-F915-4BBB-B74E-941B7A15E5C5}" destId="{9CE29EB0-948F-4E10-A753-2C60C78C66FC}" srcOrd="1" destOrd="0" presId="urn:microsoft.com/office/officeart/2005/8/layout/hList2"/>
    <dgm:cxn modelId="{B3B8EAC0-D763-46A0-86B5-B00FB6D2B5E8}" type="presParOf" srcId="{F3B4B9B8-F915-4BBB-B74E-941B7A15E5C5}" destId="{69A6973C-B240-453F-961C-B9A0367BBABB}" srcOrd="2" destOrd="0" presId="urn:microsoft.com/office/officeart/2005/8/layout/hList2"/>
    <dgm:cxn modelId="{EAA2B0D3-63DD-4D0A-BC79-2B12151A3C50}" type="presParOf" srcId="{69A6973C-B240-453F-961C-B9A0367BBABB}" destId="{B53DFC8C-CA24-417B-805F-FC62BB6C3057}" srcOrd="0" destOrd="0" presId="urn:microsoft.com/office/officeart/2005/8/layout/hList2"/>
    <dgm:cxn modelId="{A1101EFF-5871-426E-A70C-D500DEB2D558}" type="presParOf" srcId="{69A6973C-B240-453F-961C-B9A0367BBABB}" destId="{5EAE0708-EC3B-4A62-9D58-CD1F1357D274}" srcOrd="1" destOrd="0" presId="urn:microsoft.com/office/officeart/2005/8/layout/hList2"/>
    <dgm:cxn modelId="{3CF627AF-01EC-4A81-AB7F-FA2DA408D24A}" type="presParOf" srcId="{69A6973C-B240-453F-961C-B9A0367BBABB}" destId="{CFD4D3FB-0F46-4131-BAD8-6A52BE92CF2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CCEF9-3A40-477D-BE41-EA45CC28F211}">
      <dsp:nvSpPr>
        <dsp:cNvPr id="0" name=""/>
        <dsp:cNvSpPr/>
      </dsp:nvSpPr>
      <dsp:spPr>
        <a:xfrm>
          <a:off x="0" y="0"/>
          <a:ext cx="115736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42CCB7-2112-47F3-A3D2-696849CC1204}">
      <dsp:nvSpPr>
        <dsp:cNvPr id="0" name=""/>
        <dsp:cNvSpPr/>
      </dsp:nvSpPr>
      <dsp:spPr>
        <a:xfrm>
          <a:off x="0" y="0"/>
          <a:ext cx="2264062" cy="4984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accent4"/>
              </a:solidFill>
            </a:rPr>
            <a:t>İyi Yönetim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accent4"/>
              </a:solidFill>
            </a:rPr>
            <a:t> =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accent4"/>
              </a:solidFill>
            </a:rPr>
            <a:t>İç Kontrol</a:t>
          </a:r>
          <a:endParaRPr lang="tr-TR" sz="2800" b="1" kern="1200" dirty="0">
            <a:solidFill>
              <a:schemeClr val="accent4"/>
            </a:solidFill>
          </a:endParaRPr>
        </a:p>
      </dsp:txBody>
      <dsp:txXfrm>
        <a:off x="0" y="0"/>
        <a:ext cx="2264062" cy="4984229"/>
      </dsp:txXfrm>
    </dsp:sp>
    <dsp:sp modelId="{A80730BF-85B6-4FFA-AF0C-E6F91CB9624C}">
      <dsp:nvSpPr>
        <dsp:cNvPr id="0" name=""/>
        <dsp:cNvSpPr/>
      </dsp:nvSpPr>
      <dsp:spPr>
        <a:xfrm>
          <a:off x="2437666" y="30543"/>
          <a:ext cx="9085321" cy="610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bg1"/>
              </a:solidFill>
            </a:rPr>
            <a:t>5018 sayılı Kanunla kamu yönetim sistemine dahil olan</a:t>
          </a:r>
          <a:endParaRPr lang="tr-TR" sz="2400" kern="1200" dirty="0">
            <a:solidFill>
              <a:schemeClr val="bg1"/>
            </a:solidFill>
          </a:endParaRPr>
        </a:p>
      </dsp:txBody>
      <dsp:txXfrm>
        <a:off x="2437666" y="30543"/>
        <a:ext cx="9085321" cy="610860"/>
      </dsp:txXfrm>
    </dsp:sp>
    <dsp:sp modelId="{7BBAC04B-08D5-4A84-B3CB-A9EE9BB1D6D7}">
      <dsp:nvSpPr>
        <dsp:cNvPr id="0" name=""/>
        <dsp:cNvSpPr/>
      </dsp:nvSpPr>
      <dsp:spPr>
        <a:xfrm>
          <a:off x="2264062" y="641403"/>
          <a:ext cx="92589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40FE3-7693-4156-8E85-974D6B4648EE}">
      <dsp:nvSpPr>
        <dsp:cNvPr id="0" name=""/>
        <dsp:cNvSpPr/>
      </dsp:nvSpPr>
      <dsp:spPr>
        <a:xfrm>
          <a:off x="2437666" y="671946"/>
          <a:ext cx="9085321" cy="1033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bg1"/>
              </a:solidFill>
            </a:rPr>
            <a:t>Kamu kaynaklarının idarenin amaçlarına uygun olarak </a:t>
          </a:r>
          <a:r>
            <a:rPr lang="tr-TR" sz="2400" kern="1200" dirty="0" smtClean="0">
              <a:solidFill>
                <a:schemeClr val="accent4"/>
              </a:solidFill>
            </a:rPr>
            <a:t>etkin, ekonomik ve verimli</a:t>
          </a:r>
          <a:r>
            <a:rPr lang="tr-TR" sz="2400" kern="1200" dirty="0" smtClean="0">
              <a:solidFill>
                <a:schemeClr val="bg1"/>
              </a:solidFill>
            </a:rPr>
            <a:t> ve kullanılması,</a:t>
          </a:r>
          <a:endParaRPr lang="tr-TR" sz="2400" kern="1200" dirty="0">
            <a:solidFill>
              <a:schemeClr val="bg1"/>
            </a:solidFill>
          </a:endParaRPr>
        </a:p>
      </dsp:txBody>
      <dsp:txXfrm>
        <a:off x="2437666" y="671946"/>
        <a:ext cx="9085321" cy="1033636"/>
      </dsp:txXfrm>
    </dsp:sp>
    <dsp:sp modelId="{76982CA9-A3A1-41ED-ADF8-65D453D80DC0}">
      <dsp:nvSpPr>
        <dsp:cNvPr id="0" name=""/>
        <dsp:cNvSpPr/>
      </dsp:nvSpPr>
      <dsp:spPr>
        <a:xfrm>
          <a:off x="2264062" y="1705582"/>
          <a:ext cx="92589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97BF8-8B74-4830-B9D5-9CCED5EE73AE}">
      <dsp:nvSpPr>
        <dsp:cNvPr id="0" name=""/>
        <dsp:cNvSpPr/>
      </dsp:nvSpPr>
      <dsp:spPr>
        <a:xfrm>
          <a:off x="2437666" y="1736125"/>
          <a:ext cx="9085321" cy="610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bg1"/>
              </a:solidFill>
            </a:rPr>
            <a:t>Mevzuata uygunluğun sağlanması, </a:t>
          </a:r>
          <a:endParaRPr lang="tr-TR" sz="2400" kern="1200" dirty="0">
            <a:solidFill>
              <a:schemeClr val="bg1"/>
            </a:solidFill>
          </a:endParaRPr>
        </a:p>
      </dsp:txBody>
      <dsp:txXfrm>
        <a:off x="2437666" y="1736125"/>
        <a:ext cx="9085321" cy="610860"/>
      </dsp:txXfrm>
    </dsp:sp>
    <dsp:sp modelId="{0FBDBEE0-A8EE-4EC6-B051-8AA7497613B6}">
      <dsp:nvSpPr>
        <dsp:cNvPr id="0" name=""/>
        <dsp:cNvSpPr/>
      </dsp:nvSpPr>
      <dsp:spPr>
        <a:xfrm>
          <a:off x="2264062" y="2346986"/>
          <a:ext cx="92589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2F97C-E413-4366-A3CF-F9088F95D7C5}">
      <dsp:nvSpPr>
        <dsp:cNvPr id="0" name=""/>
        <dsp:cNvSpPr/>
      </dsp:nvSpPr>
      <dsp:spPr>
        <a:xfrm>
          <a:off x="2437666" y="2377529"/>
          <a:ext cx="9085321" cy="610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bg1"/>
              </a:solidFill>
            </a:rPr>
            <a:t>Zamanında ve güvenilir bilgi üretilmesi, </a:t>
          </a:r>
          <a:endParaRPr lang="tr-TR" sz="2400" kern="1200" dirty="0">
            <a:solidFill>
              <a:schemeClr val="bg1"/>
            </a:solidFill>
          </a:endParaRPr>
        </a:p>
      </dsp:txBody>
      <dsp:txXfrm>
        <a:off x="2437666" y="2377529"/>
        <a:ext cx="9085321" cy="610860"/>
      </dsp:txXfrm>
    </dsp:sp>
    <dsp:sp modelId="{B7545C01-AA87-4DD4-B9DC-65ABA25680A2}">
      <dsp:nvSpPr>
        <dsp:cNvPr id="0" name=""/>
        <dsp:cNvSpPr/>
      </dsp:nvSpPr>
      <dsp:spPr>
        <a:xfrm>
          <a:off x="2264062" y="2988389"/>
          <a:ext cx="92589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669980-8084-4869-ACE5-3B9BD81089C2}">
      <dsp:nvSpPr>
        <dsp:cNvPr id="0" name=""/>
        <dsp:cNvSpPr/>
      </dsp:nvSpPr>
      <dsp:spPr>
        <a:xfrm>
          <a:off x="2437666" y="3018932"/>
          <a:ext cx="9085321" cy="997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bg1"/>
              </a:solidFill>
            </a:rPr>
            <a:t>Varlıkların korunması, yolsuzluk ve usulsüzlüklerin önlenmesi konularında </a:t>
          </a:r>
          <a:endParaRPr lang="tr-TR" sz="2400" kern="1200" dirty="0">
            <a:solidFill>
              <a:schemeClr val="bg1"/>
            </a:solidFill>
          </a:endParaRPr>
        </a:p>
      </dsp:txBody>
      <dsp:txXfrm>
        <a:off x="2437666" y="3018932"/>
        <a:ext cx="9085321" cy="997937"/>
      </dsp:txXfrm>
    </dsp:sp>
    <dsp:sp modelId="{FA28418C-5644-4927-9980-95EFD714E08E}">
      <dsp:nvSpPr>
        <dsp:cNvPr id="0" name=""/>
        <dsp:cNvSpPr/>
      </dsp:nvSpPr>
      <dsp:spPr>
        <a:xfrm>
          <a:off x="2264062" y="4016870"/>
          <a:ext cx="92589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29877-695E-4D12-B798-DC40EE816A37}">
      <dsp:nvSpPr>
        <dsp:cNvPr id="0" name=""/>
        <dsp:cNvSpPr/>
      </dsp:nvSpPr>
      <dsp:spPr>
        <a:xfrm>
          <a:off x="2437666" y="4047413"/>
          <a:ext cx="9085321" cy="903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bg1"/>
              </a:solidFill>
            </a:rPr>
            <a:t>Yeterli ve makul güvence sağlamak üzere kurulması zorunlu kılınan bir </a:t>
          </a:r>
          <a:r>
            <a:rPr lang="tr-TR" sz="2400" b="1" kern="1200" dirty="0" smtClean="0">
              <a:solidFill>
                <a:srgbClr val="FFC000"/>
              </a:solidFill>
            </a:rPr>
            <a:t>yönetim aracıdır.</a:t>
          </a:r>
          <a:endParaRPr lang="tr-TR" sz="2400" kern="1200" dirty="0">
            <a:solidFill>
              <a:srgbClr val="FFC000"/>
            </a:solidFill>
          </a:endParaRPr>
        </a:p>
      </dsp:txBody>
      <dsp:txXfrm>
        <a:off x="2437666" y="4047413"/>
        <a:ext cx="9085321" cy="903089"/>
      </dsp:txXfrm>
    </dsp:sp>
    <dsp:sp modelId="{70404CC1-FF3F-46CB-BD73-16D1CF3E94D3}">
      <dsp:nvSpPr>
        <dsp:cNvPr id="0" name=""/>
        <dsp:cNvSpPr/>
      </dsp:nvSpPr>
      <dsp:spPr>
        <a:xfrm>
          <a:off x="2264062" y="4950502"/>
          <a:ext cx="92589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8C1E1-098E-4301-AF6C-D412BD7E7079}">
      <dsp:nvSpPr>
        <dsp:cNvPr id="0" name=""/>
        <dsp:cNvSpPr/>
      </dsp:nvSpPr>
      <dsp:spPr>
        <a:xfrm>
          <a:off x="1032932" y="0"/>
          <a:ext cx="3386666" cy="8466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tr-TR" altLang="tr-TR" sz="2200" b="1" i="0" u="none" strike="noStrike" kern="1200" cap="none" normalizeH="0" baseline="0" dirty="0" smtClean="0">
              <a:ln/>
              <a:effectLst/>
              <a:latin typeface="Calibri" panose="020F0502020204030204" pitchFamily="34" charset="0"/>
              <a:cs typeface="Arial" panose="020B0604020202020204" pitchFamily="34" charset="0"/>
            </a:rPr>
            <a:t>BİLGİ VE İLETİŞİM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tr-TR" altLang="tr-TR" sz="2200" b="1" i="0" u="none" strike="noStrike" kern="1200" cap="none" normalizeH="0" baseline="0" dirty="0" smtClean="0">
              <a:ln/>
              <a:effectLst/>
              <a:latin typeface="Calibri" panose="020F0502020204030204" pitchFamily="34" charset="0"/>
              <a:cs typeface="Arial" panose="020B0604020202020204" pitchFamily="34" charset="0"/>
            </a:rPr>
            <a:t>STANDARTLARI</a:t>
          </a:r>
          <a:endParaRPr lang="tr-TR" sz="2200" kern="1200" dirty="0"/>
        </a:p>
      </dsp:txBody>
      <dsp:txXfrm>
        <a:off x="1057730" y="24798"/>
        <a:ext cx="3337070" cy="797070"/>
      </dsp:txXfrm>
    </dsp:sp>
    <dsp:sp modelId="{2300470B-412C-42E4-8081-26E0A78B13DC}">
      <dsp:nvSpPr>
        <dsp:cNvPr id="0" name=""/>
        <dsp:cNvSpPr/>
      </dsp:nvSpPr>
      <dsp:spPr>
        <a:xfrm rot="5400000">
          <a:off x="2652183" y="920750"/>
          <a:ext cx="148166" cy="14816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0CEB0-6A2E-46FE-AFA8-7EB89E4E0290}">
      <dsp:nvSpPr>
        <dsp:cNvPr id="0" name=""/>
        <dsp:cNvSpPr/>
      </dsp:nvSpPr>
      <dsp:spPr>
        <a:xfrm>
          <a:off x="1032932" y="1143000"/>
          <a:ext cx="3386666" cy="84666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tr-TR" sz="2200" kern="1200" smtClean="0"/>
            <a:t>Bilgi ve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tr-TR" sz="2200" kern="1200" smtClean="0"/>
            <a:t>İletişim</a:t>
          </a:r>
          <a:endParaRPr lang="tr-TR" sz="2200" kern="1200" dirty="0"/>
        </a:p>
      </dsp:txBody>
      <dsp:txXfrm>
        <a:off x="1057730" y="1167798"/>
        <a:ext cx="3337070" cy="797070"/>
      </dsp:txXfrm>
    </dsp:sp>
    <dsp:sp modelId="{281B4347-DD8D-4DB7-B3D0-2DCCDDCDE647}">
      <dsp:nvSpPr>
        <dsp:cNvPr id="0" name=""/>
        <dsp:cNvSpPr/>
      </dsp:nvSpPr>
      <dsp:spPr>
        <a:xfrm rot="5400000">
          <a:off x="2652183" y="2063750"/>
          <a:ext cx="148166" cy="14816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3DB23-6E8A-4753-AB3D-3FB5B05B9C84}">
      <dsp:nvSpPr>
        <dsp:cNvPr id="0" name=""/>
        <dsp:cNvSpPr/>
      </dsp:nvSpPr>
      <dsp:spPr>
        <a:xfrm>
          <a:off x="1032932" y="2286000"/>
          <a:ext cx="3386666" cy="84666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1347952"/>
            <a:satOff val="-4566"/>
            <a:lumOff val="-58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347952"/>
              <a:satOff val="-4566"/>
              <a:lumOff val="-5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tr-TR" sz="2200" kern="1200" smtClean="0"/>
            <a:t>Raporlama</a:t>
          </a:r>
          <a:endParaRPr lang="tr-TR" sz="2200" kern="1200" dirty="0"/>
        </a:p>
      </dsp:txBody>
      <dsp:txXfrm>
        <a:off x="1057730" y="2310798"/>
        <a:ext cx="3337070" cy="797070"/>
      </dsp:txXfrm>
    </dsp:sp>
    <dsp:sp modelId="{8819D945-4E23-467F-A7B9-88989289862F}">
      <dsp:nvSpPr>
        <dsp:cNvPr id="0" name=""/>
        <dsp:cNvSpPr/>
      </dsp:nvSpPr>
      <dsp:spPr>
        <a:xfrm rot="5400000">
          <a:off x="2652183" y="3206750"/>
          <a:ext cx="148166" cy="14816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015250-1BFA-42F4-AF7C-7B477721CB43}">
      <dsp:nvSpPr>
        <dsp:cNvPr id="0" name=""/>
        <dsp:cNvSpPr/>
      </dsp:nvSpPr>
      <dsp:spPr>
        <a:xfrm>
          <a:off x="1032932" y="3429000"/>
          <a:ext cx="3386666" cy="84666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2695905"/>
            <a:satOff val="-9133"/>
            <a:lumOff val="-117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695905"/>
              <a:satOff val="-9133"/>
              <a:lumOff val="-11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tr-TR" sz="2200" kern="1200" smtClean="0"/>
            <a:t>Kayıt ve Dosyalama Sistemi</a:t>
          </a:r>
          <a:endParaRPr lang="tr-TR" sz="2200" kern="1200" dirty="0"/>
        </a:p>
      </dsp:txBody>
      <dsp:txXfrm>
        <a:off x="1057730" y="3453798"/>
        <a:ext cx="3337070" cy="797070"/>
      </dsp:txXfrm>
    </dsp:sp>
    <dsp:sp modelId="{BBF735F5-1CEF-4399-AD7F-568E4D8283B7}">
      <dsp:nvSpPr>
        <dsp:cNvPr id="0" name=""/>
        <dsp:cNvSpPr/>
      </dsp:nvSpPr>
      <dsp:spPr>
        <a:xfrm rot="5400000">
          <a:off x="2652183" y="4349750"/>
          <a:ext cx="148166" cy="14816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B73FB-2B17-46DF-AD85-9EA18B1C0541}">
      <dsp:nvSpPr>
        <dsp:cNvPr id="0" name=""/>
        <dsp:cNvSpPr/>
      </dsp:nvSpPr>
      <dsp:spPr>
        <a:xfrm>
          <a:off x="1032932" y="4572000"/>
          <a:ext cx="3386666" cy="84666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4043857"/>
            <a:satOff val="-13699"/>
            <a:lumOff val="-175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043857"/>
              <a:satOff val="-13699"/>
              <a:lumOff val="-17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tr-TR" sz="2200" kern="1200" smtClean="0"/>
            <a:t>Hata, Usulsüzlük ve Yolsuzlukların Bildirilmesi</a:t>
          </a:r>
          <a:endParaRPr lang="tr-TR" sz="2200" kern="1200" dirty="0"/>
        </a:p>
      </dsp:txBody>
      <dsp:txXfrm>
        <a:off x="1057730" y="4596798"/>
        <a:ext cx="3337070" cy="797070"/>
      </dsp:txXfrm>
    </dsp:sp>
    <dsp:sp modelId="{BD880384-E43B-4B1B-B8AD-BA4A73866C99}">
      <dsp:nvSpPr>
        <dsp:cNvPr id="0" name=""/>
        <dsp:cNvSpPr/>
      </dsp:nvSpPr>
      <dsp:spPr>
        <a:xfrm>
          <a:off x="4893733" y="0"/>
          <a:ext cx="3386666" cy="846666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tr-TR" altLang="tr-TR" sz="2200" b="1" i="0" u="none" strike="noStrike" kern="1200" cap="none" normalizeH="0" baseline="0" smtClean="0">
              <a:ln/>
              <a:effectLst/>
              <a:latin typeface="Calibri" panose="020F0502020204030204" pitchFamily="34" charset="0"/>
              <a:cs typeface="Arial" panose="020B0604020202020204" pitchFamily="34" charset="0"/>
            </a:rPr>
            <a:t>İZLEME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tr-TR" altLang="tr-TR" sz="2200" b="1" i="0" u="none" strike="noStrike" kern="1200" cap="none" normalizeH="0" baseline="0" smtClean="0">
              <a:ln/>
              <a:effectLst/>
              <a:latin typeface="Calibri" panose="020F0502020204030204" pitchFamily="34" charset="0"/>
              <a:cs typeface="Arial" panose="020B0604020202020204" pitchFamily="34" charset="0"/>
            </a:rPr>
            <a:t>STANDARTLARI</a:t>
          </a:r>
          <a:endParaRPr lang="tr-TR" sz="2200" kern="1200" dirty="0"/>
        </a:p>
      </dsp:txBody>
      <dsp:txXfrm>
        <a:off x="4918531" y="24798"/>
        <a:ext cx="3337070" cy="797070"/>
      </dsp:txXfrm>
    </dsp:sp>
    <dsp:sp modelId="{95A1FCD1-6B58-49BA-A6F5-8F385D33B77C}">
      <dsp:nvSpPr>
        <dsp:cNvPr id="0" name=""/>
        <dsp:cNvSpPr/>
      </dsp:nvSpPr>
      <dsp:spPr>
        <a:xfrm rot="5400000">
          <a:off x="6512983" y="920750"/>
          <a:ext cx="148166" cy="14816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F8E52-0DA9-457A-9646-074CEA87CB47}">
      <dsp:nvSpPr>
        <dsp:cNvPr id="0" name=""/>
        <dsp:cNvSpPr/>
      </dsp:nvSpPr>
      <dsp:spPr>
        <a:xfrm>
          <a:off x="4893733" y="1143000"/>
          <a:ext cx="3386666" cy="84666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5391810"/>
            <a:satOff val="-18266"/>
            <a:lumOff val="-234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391810"/>
              <a:satOff val="-18266"/>
              <a:lumOff val="-23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tr-TR" sz="2200" kern="1200" smtClean="0"/>
            <a:t>İç Kontrolün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tr-TR" sz="2200" kern="1200" smtClean="0"/>
            <a:t>Değerlendirilmesi</a:t>
          </a:r>
          <a:endParaRPr lang="tr-TR" sz="2200" kern="1200" dirty="0"/>
        </a:p>
      </dsp:txBody>
      <dsp:txXfrm>
        <a:off x="4918531" y="1167798"/>
        <a:ext cx="3337070" cy="797070"/>
      </dsp:txXfrm>
    </dsp:sp>
    <dsp:sp modelId="{6831CA26-AAD9-40AD-8E94-B8B6FAF1DB83}">
      <dsp:nvSpPr>
        <dsp:cNvPr id="0" name=""/>
        <dsp:cNvSpPr/>
      </dsp:nvSpPr>
      <dsp:spPr>
        <a:xfrm rot="5400000">
          <a:off x="6512983" y="2063750"/>
          <a:ext cx="148166" cy="14816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71A3AE-481D-4BE7-8E2D-DEA92126306F}">
      <dsp:nvSpPr>
        <dsp:cNvPr id="0" name=""/>
        <dsp:cNvSpPr/>
      </dsp:nvSpPr>
      <dsp:spPr>
        <a:xfrm>
          <a:off x="4893733" y="2286000"/>
          <a:ext cx="3386666" cy="84666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tr-TR" sz="2200" kern="1200" smtClean="0"/>
            <a:t>İç Denetim</a:t>
          </a:r>
          <a:endParaRPr lang="tr-TR" sz="2200" kern="1200" dirty="0"/>
        </a:p>
      </dsp:txBody>
      <dsp:txXfrm>
        <a:off x="4918531" y="2310798"/>
        <a:ext cx="3337070" cy="7970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D50B3-E6CD-41EC-A23D-DC71E595A1E2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DC7E3C-8406-451B-9A80-70665D1BB590}">
      <dsp:nvSpPr>
        <dsp:cNvPr id="0" name=""/>
        <dsp:cNvSpPr/>
      </dsp:nvSpPr>
      <dsp:spPr>
        <a:xfrm>
          <a:off x="350606" y="229141"/>
          <a:ext cx="10105268" cy="458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62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Fonksiyonel Organizasyon Şemalarının oluşturulması </a:t>
          </a:r>
          <a:endParaRPr lang="tr-TR" sz="1900" kern="1200" dirty="0"/>
        </a:p>
      </dsp:txBody>
      <dsp:txXfrm>
        <a:off x="350606" y="229141"/>
        <a:ext cx="10105268" cy="458108"/>
      </dsp:txXfrm>
    </dsp:sp>
    <dsp:sp modelId="{C96F2526-EC38-4048-A0B1-1D31F00A1599}">
      <dsp:nvSpPr>
        <dsp:cNvPr id="0" name=""/>
        <dsp:cNvSpPr/>
      </dsp:nvSpPr>
      <dsp:spPr>
        <a:xfrm>
          <a:off x="64288" y="171877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AD2C9C-04E8-4809-B6B4-0A51E685D176}">
      <dsp:nvSpPr>
        <dsp:cNvPr id="0" name=""/>
        <dsp:cNvSpPr/>
      </dsp:nvSpPr>
      <dsp:spPr>
        <a:xfrm>
          <a:off x="727432" y="916217"/>
          <a:ext cx="9728442" cy="458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624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İş Süreçlerinin Çıkarılması (Süreç Yönetimi)</a:t>
          </a:r>
          <a:endParaRPr lang="tr-TR" sz="1900" kern="1200" dirty="0"/>
        </a:p>
      </dsp:txBody>
      <dsp:txXfrm>
        <a:off x="727432" y="916217"/>
        <a:ext cx="9728442" cy="458108"/>
      </dsp:txXfrm>
    </dsp:sp>
    <dsp:sp modelId="{D16769D4-6EF9-4CBD-8EFE-DE0333EA22C8}">
      <dsp:nvSpPr>
        <dsp:cNvPr id="0" name=""/>
        <dsp:cNvSpPr/>
      </dsp:nvSpPr>
      <dsp:spPr>
        <a:xfrm>
          <a:off x="441114" y="858954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6C26FD-640A-4431-9A54-77B14F9BFE6F}">
      <dsp:nvSpPr>
        <dsp:cNvPr id="0" name=""/>
        <dsp:cNvSpPr/>
      </dsp:nvSpPr>
      <dsp:spPr>
        <a:xfrm>
          <a:off x="899745" y="1603293"/>
          <a:ext cx="9556129" cy="458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624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smtClean="0"/>
            <a:t>Görev Tanımlarının Yapılması</a:t>
          </a:r>
          <a:endParaRPr lang="tr-TR" sz="1900" kern="1200"/>
        </a:p>
      </dsp:txBody>
      <dsp:txXfrm>
        <a:off x="899745" y="1603293"/>
        <a:ext cx="9556129" cy="458108"/>
      </dsp:txXfrm>
    </dsp:sp>
    <dsp:sp modelId="{F3968DEE-5A27-4053-8673-40302EEC5125}">
      <dsp:nvSpPr>
        <dsp:cNvPr id="0" name=""/>
        <dsp:cNvSpPr/>
      </dsp:nvSpPr>
      <dsp:spPr>
        <a:xfrm>
          <a:off x="613427" y="1546030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FA208D-26AD-43F6-896F-67C90C07C2BB}">
      <dsp:nvSpPr>
        <dsp:cNvPr id="0" name=""/>
        <dsp:cNvSpPr/>
      </dsp:nvSpPr>
      <dsp:spPr>
        <a:xfrm>
          <a:off x="899745" y="2289935"/>
          <a:ext cx="9556129" cy="458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624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smtClean="0"/>
            <a:t>Personel Planlamasının/Personel Performanslarının değerlendirilmesinin  yapılması</a:t>
          </a:r>
          <a:endParaRPr lang="tr-TR" sz="1900" kern="1200"/>
        </a:p>
      </dsp:txBody>
      <dsp:txXfrm>
        <a:off x="899745" y="2289935"/>
        <a:ext cx="9556129" cy="458108"/>
      </dsp:txXfrm>
    </dsp:sp>
    <dsp:sp modelId="{D65245BE-9C87-4E12-9429-CE815A7B8285}">
      <dsp:nvSpPr>
        <dsp:cNvPr id="0" name=""/>
        <dsp:cNvSpPr/>
      </dsp:nvSpPr>
      <dsp:spPr>
        <a:xfrm>
          <a:off x="613427" y="2232671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F756F2-3BAE-4765-B5E5-73967E5BB804}">
      <dsp:nvSpPr>
        <dsp:cNvPr id="0" name=""/>
        <dsp:cNvSpPr/>
      </dsp:nvSpPr>
      <dsp:spPr>
        <a:xfrm>
          <a:off x="727432" y="2977011"/>
          <a:ext cx="9728442" cy="458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624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smtClean="0"/>
            <a:t>Hassas Görevlerin Belirlenmesi</a:t>
          </a:r>
          <a:endParaRPr lang="tr-TR" sz="1900" kern="1200"/>
        </a:p>
      </dsp:txBody>
      <dsp:txXfrm>
        <a:off x="727432" y="2977011"/>
        <a:ext cx="9728442" cy="458108"/>
      </dsp:txXfrm>
    </dsp:sp>
    <dsp:sp modelId="{4664790D-FA86-4E4F-93DF-F4F8E16D4668}">
      <dsp:nvSpPr>
        <dsp:cNvPr id="0" name=""/>
        <dsp:cNvSpPr/>
      </dsp:nvSpPr>
      <dsp:spPr>
        <a:xfrm>
          <a:off x="441114" y="2919747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CF7E40-5756-45B6-BDAC-CCB2572E0C0C}">
      <dsp:nvSpPr>
        <dsp:cNvPr id="0" name=""/>
        <dsp:cNvSpPr/>
      </dsp:nvSpPr>
      <dsp:spPr>
        <a:xfrm>
          <a:off x="350606" y="3664087"/>
          <a:ext cx="10105268" cy="458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624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smtClean="0"/>
            <a:t>Yetki Devirlerinin yapılması</a:t>
          </a:r>
          <a:endParaRPr lang="tr-TR" sz="1900" kern="1200"/>
        </a:p>
      </dsp:txBody>
      <dsp:txXfrm>
        <a:off x="350606" y="3664087"/>
        <a:ext cx="10105268" cy="458108"/>
      </dsp:txXfrm>
    </dsp:sp>
    <dsp:sp modelId="{D4FD8A42-2A33-4831-B974-277466897019}">
      <dsp:nvSpPr>
        <dsp:cNvPr id="0" name=""/>
        <dsp:cNvSpPr/>
      </dsp:nvSpPr>
      <dsp:spPr>
        <a:xfrm>
          <a:off x="64288" y="3606824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E947E-BEA6-4F98-9AFE-2E22CB2DE624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850CF9-6AE2-462D-B795-CE65B57A951F}">
      <dsp:nvSpPr>
        <dsp:cNvPr id="0" name=""/>
        <dsp:cNvSpPr/>
      </dsp:nvSpPr>
      <dsp:spPr>
        <a:xfrm>
          <a:off x="350606" y="229141"/>
          <a:ext cx="10105268" cy="45810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Birden fazla personel çalıştırılmalı</a:t>
          </a:r>
          <a:endParaRPr lang="tr-TR" sz="2400" kern="1200" dirty="0"/>
        </a:p>
      </dsp:txBody>
      <dsp:txXfrm>
        <a:off x="350606" y="229141"/>
        <a:ext cx="10105268" cy="458108"/>
      </dsp:txXfrm>
    </dsp:sp>
    <dsp:sp modelId="{44D52B16-3A9A-4277-A3D9-019C42E98982}">
      <dsp:nvSpPr>
        <dsp:cNvPr id="0" name=""/>
        <dsp:cNvSpPr/>
      </dsp:nvSpPr>
      <dsp:spPr>
        <a:xfrm>
          <a:off x="64288" y="171877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5020A7-67A4-479C-8522-FCFEE47F0626}">
      <dsp:nvSpPr>
        <dsp:cNvPr id="0" name=""/>
        <dsp:cNvSpPr/>
      </dsp:nvSpPr>
      <dsp:spPr>
        <a:xfrm>
          <a:off x="727432" y="916217"/>
          <a:ext cx="9728442" cy="458108"/>
        </a:xfrm>
        <a:prstGeom prst="rect">
          <a:avLst/>
        </a:prstGeom>
        <a:gradFill rotWithShape="0">
          <a:gsLst>
            <a:gs pos="0">
              <a:schemeClr val="accent3">
                <a:hueOff val="542120"/>
                <a:satOff val="20000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42120"/>
                <a:satOff val="20000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42120"/>
                <a:satOff val="20000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Yetkilerin paylaştırılması</a:t>
          </a:r>
          <a:endParaRPr lang="tr-TR" sz="2400" kern="1200" dirty="0"/>
        </a:p>
      </dsp:txBody>
      <dsp:txXfrm>
        <a:off x="727432" y="916217"/>
        <a:ext cx="9728442" cy="458108"/>
      </dsp:txXfrm>
    </dsp:sp>
    <dsp:sp modelId="{6C8A0DDB-7897-45D5-AB41-5EC1F639F900}">
      <dsp:nvSpPr>
        <dsp:cNvPr id="0" name=""/>
        <dsp:cNvSpPr/>
      </dsp:nvSpPr>
      <dsp:spPr>
        <a:xfrm>
          <a:off x="441114" y="858954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6800F6-4F40-44A9-A16D-E8E8E75A8795}">
      <dsp:nvSpPr>
        <dsp:cNvPr id="0" name=""/>
        <dsp:cNvSpPr/>
      </dsp:nvSpPr>
      <dsp:spPr>
        <a:xfrm>
          <a:off x="899745" y="1603293"/>
          <a:ext cx="9556129" cy="458108"/>
        </a:xfrm>
        <a:prstGeom prst="rect">
          <a:avLst/>
        </a:prstGeom>
        <a:gradFill rotWithShape="0">
          <a:gsLst>
            <a:gs pos="0">
              <a:schemeClr val="accent3">
                <a:hueOff val="1084240"/>
                <a:satOff val="40000"/>
                <a:lumOff val="-5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84240"/>
                <a:satOff val="40000"/>
                <a:lumOff val="-5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84240"/>
                <a:satOff val="40000"/>
                <a:lumOff val="-5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Alanda gerekli eğitimlerin alınarak  bunların  kayıt altına alınması</a:t>
          </a:r>
          <a:endParaRPr lang="tr-TR" sz="2400" kern="1200" dirty="0"/>
        </a:p>
      </dsp:txBody>
      <dsp:txXfrm>
        <a:off x="899745" y="1603293"/>
        <a:ext cx="9556129" cy="458108"/>
      </dsp:txXfrm>
    </dsp:sp>
    <dsp:sp modelId="{315F8244-A01F-4E04-BCEB-98099F346985}">
      <dsp:nvSpPr>
        <dsp:cNvPr id="0" name=""/>
        <dsp:cNvSpPr/>
      </dsp:nvSpPr>
      <dsp:spPr>
        <a:xfrm>
          <a:off x="613427" y="1546030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51F0D7-4E5D-409B-BA95-F085FE9BE6C5}">
      <dsp:nvSpPr>
        <dsp:cNvPr id="0" name=""/>
        <dsp:cNvSpPr/>
      </dsp:nvSpPr>
      <dsp:spPr>
        <a:xfrm>
          <a:off x="899745" y="2289935"/>
          <a:ext cx="9556129" cy="458108"/>
        </a:xfrm>
        <a:prstGeom prst="rect">
          <a:avLst/>
        </a:prstGeom>
        <a:gradFill rotWithShape="0">
          <a:gsLst>
            <a:gs pos="0">
              <a:schemeClr val="accent3">
                <a:hueOff val="1626359"/>
                <a:satOff val="60000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26359"/>
                <a:satOff val="60000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26359"/>
                <a:satOff val="60000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smtClean="0"/>
            <a:t>İş sürekliliğinin sağlanması</a:t>
          </a:r>
          <a:endParaRPr lang="tr-TR" sz="2400" kern="1200" dirty="0"/>
        </a:p>
      </dsp:txBody>
      <dsp:txXfrm>
        <a:off x="899745" y="2289935"/>
        <a:ext cx="9556129" cy="458108"/>
      </dsp:txXfrm>
    </dsp:sp>
    <dsp:sp modelId="{0CCE229E-FE9F-4EDD-8D17-854370AB4F5D}">
      <dsp:nvSpPr>
        <dsp:cNvPr id="0" name=""/>
        <dsp:cNvSpPr/>
      </dsp:nvSpPr>
      <dsp:spPr>
        <a:xfrm>
          <a:off x="613427" y="2232671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0A3CB8-6C80-4558-B418-009DB2B736C3}">
      <dsp:nvSpPr>
        <dsp:cNvPr id="0" name=""/>
        <dsp:cNvSpPr/>
      </dsp:nvSpPr>
      <dsp:spPr>
        <a:xfrm>
          <a:off x="727432" y="2977011"/>
          <a:ext cx="9728442" cy="458108"/>
        </a:xfrm>
        <a:prstGeom prst="rect">
          <a:avLst/>
        </a:prstGeom>
        <a:gradFill rotWithShape="0">
          <a:gsLst>
            <a:gs pos="0">
              <a:schemeClr val="accent3">
                <a:hueOff val="2168479"/>
                <a:satOff val="80000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168479"/>
                <a:satOff val="80000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168479"/>
                <a:satOff val="80000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smtClean="0"/>
            <a:t>Riskler tespit edilerek kontrol faaliyetleri belirlenmeli</a:t>
          </a:r>
          <a:endParaRPr lang="tr-TR" sz="2400" kern="1200" dirty="0"/>
        </a:p>
      </dsp:txBody>
      <dsp:txXfrm>
        <a:off x="727432" y="2977011"/>
        <a:ext cx="9728442" cy="458108"/>
      </dsp:txXfrm>
    </dsp:sp>
    <dsp:sp modelId="{22AAF5B0-66CB-4C0D-AA85-DDEACB98AF64}">
      <dsp:nvSpPr>
        <dsp:cNvPr id="0" name=""/>
        <dsp:cNvSpPr/>
      </dsp:nvSpPr>
      <dsp:spPr>
        <a:xfrm>
          <a:off x="441114" y="2919747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BE937C-7324-4B4D-AED3-9C47CC5395D1}">
      <dsp:nvSpPr>
        <dsp:cNvPr id="0" name=""/>
        <dsp:cNvSpPr/>
      </dsp:nvSpPr>
      <dsp:spPr>
        <a:xfrm>
          <a:off x="350606" y="3664087"/>
          <a:ext cx="10105268" cy="458108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smtClean="0"/>
            <a:t>Personel rotasyonu</a:t>
          </a:r>
          <a:endParaRPr lang="tr-TR" sz="2400" kern="1200" dirty="0"/>
        </a:p>
      </dsp:txBody>
      <dsp:txXfrm>
        <a:off x="350606" y="3664087"/>
        <a:ext cx="10105268" cy="458108"/>
      </dsp:txXfrm>
    </dsp:sp>
    <dsp:sp modelId="{4531F3D8-F3DB-46EC-A486-54D51B3E9C80}">
      <dsp:nvSpPr>
        <dsp:cNvPr id="0" name=""/>
        <dsp:cNvSpPr/>
      </dsp:nvSpPr>
      <dsp:spPr>
        <a:xfrm>
          <a:off x="64288" y="3606824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AA2C0-F104-4183-9845-ECA051CC6079}">
      <dsp:nvSpPr>
        <dsp:cNvPr id="0" name=""/>
        <dsp:cNvSpPr/>
      </dsp:nvSpPr>
      <dsp:spPr>
        <a:xfrm>
          <a:off x="0" y="67274"/>
          <a:ext cx="8229600" cy="49600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Muayene Kabul İşlemleri/Komisyon Üyeleri</a:t>
          </a:r>
          <a:endParaRPr lang="tr-TR" sz="2000" kern="1200" dirty="0"/>
        </a:p>
      </dsp:txBody>
      <dsp:txXfrm>
        <a:off x="24213" y="91487"/>
        <a:ext cx="8181174" cy="447580"/>
      </dsp:txXfrm>
    </dsp:sp>
    <dsp:sp modelId="{C4A499CC-4568-4BB5-AA4E-E8A1B41B056C}">
      <dsp:nvSpPr>
        <dsp:cNvPr id="0" name=""/>
        <dsp:cNvSpPr/>
      </dsp:nvSpPr>
      <dsp:spPr>
        <a:xfrm>
          <a:off x="0" y="623760"/>
          <a:ext cx="8229600" cy="49600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smtClean="0"/>
            <a:t>Denetim İşleri/Denetim Görevlisi</a:t>
          </a:r>
          <a:endParaRPr lang="tr-TR" sz="2100" kern="1200" dirty="0"/>
        </a:p>
      </dsp:txBody>
      <dsp:txXfrm>
        <a:off x="24213" y="647973"/>
        <a:ext cx="8181174" cy="447580"/>
      </dsp:txXfrm>
    </dsp:sp>
    <dsp:sp modelId="{26BC9FAB-FFD0-4D4C-9B6A-7CC68FD3E803}">
      <dsp:nvSpPr>
        <dsp:cNvPr id="0" name=""/>
        <dsp:cNvSpPr/>
      </dsp:nvSpPr>
      <dsp:spPr>
        <a:xfrm>
          <a:off x="0" y="1180247"/>
          <a:ext cx="8229600" cy="49600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smtClean="0"/>
            <a:t>Destekleme İşleri/Destekleme Görevlisi</a:t>
          </a:r>
          <a:endParaRPr lang="tr-TR" sz="2100" kern="1200" dirty="0"/>
        </a:p>
      </dsp:txBody>
      <dsp:txXfrm>
        <a:off x="24213" y="1204460"/>
        <a:ext cx="8181174" cy="447580"/>
      </dsp:txXfrm>
    </dsp:sp>
    <dsp:sp modelId="{A9A2FA12-49D6-4462-9DA6-B4F3F43D7743}">
      <dsp:nvSpPr>
        <dsp:cNvPr id="0" name=""/>
        <dsp:cNvSpPr/>
      </dsp:nvSpPr>
      <dsp:spPr>
        <a:xfrm>
          <a:off x="0" y="1736734"/>
          <a:ext cx="8229600" cy="49600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smtClean="0"/>
            <a:t>Çiftçi Kayıt İşlemleri/ÇKS Görevlisi</a:t>
          </a:r>
          <a:endParaRPr lang="tr-TR" sz="2100" kern="1200" dirty="0"/>
        </a:p>
      </dsp:txBody>
      <dsp:txXfrm>
        <a:off x="24213" y="1760947"/>
        <a:ext cx="8181174" cy="447580"/>
      </dsp:txXfrm>
    </dsp:sp>
    <dsp:sp modelId="{107D2A96-AF93-4899-84AB-14A4BFA9D3C6}">
      <dsp:nvSpPr>
        <dsp:cNvPr id="0" name=""/>
        <dsp:cNvSpPr/>
      </dsp:nvSpPr>
      <dsp:spPr>
        <a:xfrm>
          <a:off x="0" y="2293221"/>
          <a:ext cx="8229600" cy="49600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smtClean="0"/>
            <a:t>Mal ve Hizmet Alımı/Satınalma Görevlisi</a:t>
          </a:r>
          <a:endParaRPr lang="tr-TR" sz="2100" kern="1200" dirty="0"/>
        </a:p>
      </dsp:txBody>
      <dsp:txXfrm>
        <a:off x="24213" y="2317434"/>
        <a:ext cx="8181174" cy="447580"/>
      </dsp:txXfrm>
    </dsp:sp>
    <dsp:sp modelId="{4474AB2A-EC09-4CD6-BE17-A45ABA195617}">
      <dsp:nvSpPr>
        <dsp:cNvPr id="0" name=""/>
        <dsp:cNvSpPr/>
      </dsp:nvSpPr>
      <dsp:spPr>
        <a:xfrm>
          <a:off x="0" y="2849708"/>
          <a:ext cx="8229600" cy="49600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smtClean="0"/>
            <a:t>Bütçenin Hazırlanması ve uygulanması/Bütçe Görevlisi</a:t>
          </a:r>
          <a:endParaRPr lang="tr-TR" sz="2100" kern="1200" dirty="0"/>
        </a:p>
      </dsp:txBody>
      <dsp:txXfrm>
        <a:off x="24213" y="2873921"/>
        <a:ext cx="8181174" cy="447580"/>
      </dsp:txXfrm>
    </dsp:sp>
    <dsp:sp modelId="{244304A5-C08F-4EB9-A5A8-DD62514C643D}">
      <dsp:nvSpPr>
        <dsp:cNvPr id="0" name=""/>
        <dsp:cNvSpPr/>
      </dsp:nvSpPr>
      <dsp:spPr>
        <a:xfrm>
          <a:off x="0" y="3406195"/>
          <a:ext cx="8229600" cy="49600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smtClean="0"/>
            <a:t>Stratejik Plan-performans programı/plan program görevlisi</a:t>
          </a:r>
          <a:endParaRPr lang="tr-TR" sz="2100" kern="1200" dirty="0"/>
        </a:p>
      </dsp:txBody>
      <dsp:txXfrm>
        <a:off x="24213" y="3430408"/>
        <a:ext cx="8181174" cy="447580"/>
      </dsp:txXfrm>
    </dsp:sp>
    <dsp:sp modelId="{7BDB30D6-4FA5-49A8-B6FF-AC2E40DFE360}">
      <dsp:nvSpPr>
        <dsp:cNvPr id="0" name=""/>
        <dsp:cNvSpPr/>
      </dsp:nvSpPr>
      <dsp:spPr>
        <a:xfrm>
          <a:off x="0" y="3962682"/>
          <a:ext cx="8229600" cy="49600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smtClean="0"/>
            <a:t>Bilgi İşlem Güvenlik işleri/Bilgi İşlem Görevlisi(IT Görevlisi)</a:t>
          </a:r>
          <a:endParaRPr lang="tr-TR" sz="2100" kern="1200" dirty="0"/>
        </a:p>
      </dsp:txBody>
      <dsp:txXfrm>
        <a:off x="24213" y="3986895"/>
        <a:ext cx="8181174" cy="44758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A99F0-DB01-4906-A72D-8EABA20DF4CE}">
      <dsp:nvSpPr>
        <dsp:cNvPr id="0" name=""/>
        <dsp:cNvSpPr/>
      </dsp:nvSpPr>
      <dsp:spPr>
        <a:xfrm>
          <a:off x="0" y="2092"/>
          <a:ext cx="105339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A9E7D-2997-40D3-A54D-C33C0FF8F436}">
      <dsp:nvSpPr>
        <dsp:cNvPr id="0" name=""/>
        <dsp:cNvSpPr/>
      </dsp:nvSpPr>
      <dsp:spPr>
        <a:xfrm>
          <a:off x="0" y="2092"/>
          <a:ext cx="10533945" cy="713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b="1" kern="1200" smtClean="0">
              <a:solidFill>
                <a:srgbClr val="FFFFFF"/>
              </a:solidFill>
            </a:rPr>
            <a:t>Kontrol Stratejileri ve Yöntemleri </a:t>
          </a:r>
          <a:endParaRPr lang="tr-TR" sz="3300" kern="1200">
            <a:solidFill>
              <a:srgbClr val="FFFFFF"/>
            </a:solidFill>
          </a:endParaRPr>
        </a:p>
      </dsp:txBody>
      <dsp:txXfrm>
        <a:off x="0" y="2092"/>
        <a:ext cx="10533945" cy="713674"/>
      </dsp:txXfrm>
    </dsp:sp>
    <dsp:sp modelId="{9861C27D-C4C4-41F1-BC0A-1800CD3895B7}">
      <dsp:nvSpPr>
        <dsp:cNvPr id="0" name=""/>
        <dsp:cNvSpPr/>
      </dsp:nvSpPr>
      <dsp:spPr>
        <a:xfrm>
          <a:off x="0" y="715767"/>
          <a:ext cx="105339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A701DE-14FA-44B0-93D5-7B02DC30FB1F}">
      <dsp:nvSpPr>
        <dsp:cNvPr id="0" name=""/>
        <dsp:cNvSpPr/>
      </dsp:nvSpPr>
      <dsp:spPr>
        <a:xfrm>
          <a:off x="0" y="715767"/>
          <a:ext cx="10533945" cy="713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b="1" kern="1200" dirty="0" smtClean="0">
              <a:solidFill>
                <a:srgbClr val="FFFFFF"/>
              </a:solidFill>
            </a:rPr>
            <a:t>Prosedürlerin Belirlenmesi ve Değerlendirilmesi</a:t>
          </a:r>
          <a:endParaRPr lang="tr-TR" sz="3300" kern="1200" dirty="0">
            <a:solidFill>
              <a:srgbClr val="FFFFFF"/>
            </a:solidFill>
          </a:endParaRPr>
        </a:p>
      </dsp:txBody>
      <dsp:txXfrm>
        <a:off x="0" y="715767"/>
        <a:ext cx="10533945" cy="713674"/>
      </dsp:txXfrm>
    </dsp:sp>
    <dsp:sp modelId="{6E539A21-BEFC-45F9-BBC0-9229D42353F7}">
      <dsp:nvSpPr>
        <dsp:cNvPr id="0" name=""/>
        <dsp:cNvSpPr/>
      </dsp:nvSpPr>
      <dsp:spPr>
        <a:xfrm>
          <a:off x="0" y="1429441"/>
          <a:ext cx="105339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9BF34-10EB-408B-B78D-BF4FF47BB40F}">
      <dsp:nvSpPr>
        <dsp:cNvPr id="0" name=""/>
        <dsp:cNvSpPr/>
      </dsp:nvSpPr>
      <dsp:spPr>
        <a:xfrm>
          <a:off x="0" y="1429441"/>
          <a:ext cx="10533945" cy="713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b="1" kern="1200" smtClean="0">
              <a:solidFill>
                <a:srgbClr val="FFFFFF"/>
              </a:solidFill>
            </a:rPr>
            <a:t>Hiyerarşik Kontroller</a:t>
          </a:r>
          <a:endParaRPr lang="tr-TR" sz="3300" kern="1200">
            <a:solidFill>
              <a:srgbClr val="FFFFFF"/>
            </a:solidFill>
          </a:endParaRPr>
        </a:p>
      </dsp:txBody>
      <dsp:txXfrm>
        <a:off x="0" y="1429441"/>
        <a:ext cx="10533945" cy="713674"/>
      </dsp:txXfrm>
    </dsp:sp>
    <dsp:sp modelId="{F58C53BC-E61D-4C1A-9657-B054294BAF7E}">
      <dsp:nvSpPr>
        <dsp:cNvPr id="0" name=""/>
        <dsp:cNvSpPr/>
      </dsp:nvSpPr>
      <dsp:spPr>
        <a:xfrm>
          <a:off x="0" y="2143115"/>
          <a:ext cx="105339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C7B0F-269C-423A-940B-63079919A1D7}">
      <dsp:nvSpPr>
        <dsp:cNvPr id="0" name=""/>
        <dsp:cNvSpPr/>
      </dsp:nvSpPr>
      <dsp:spPr>
        <a:xfrm>
          <a:off x="0" y="2143115"/>
          <a:ext cx="10533945" cy="713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b="1" kern="1200" smtClean="0">
              <a:solidFill>
                <a:srgbClr val="FFFFFF"/>
              </a:solidFill>
            </a:rPr>
            <a:t>Görevler Ayrılığı</a:t>
          </a:r>
          <a:endParaRPr lang="tr-TR" sz="3300" kern="1200">
            <a:solidFill>
              <a:srgbClr val="FFFFFF"/>
            </a:solidFill>
          </a:endParaRPr>
        </a:p>
      </dsp:txBody>
      <dsp:txXfrm>
        <a:off x="0" y="2143115"/>
        <a:ext cx="10533945" cy="713674"/>
      </dsp:txXfrm>
    </dsp:sp>
    <dsp:sp modelId="{883421EB-2705-49E8-B1BF-305769145943}">
      <dsp:nvSpPr>
        <dsp:cNvPr id="0" name=""/>
        <dsp:cNvSpPr/>
      </dsp:nvSpPr>
      <dsp:spPr>
        <a:xfrm>
          <a:off x="0" y="2856789"/>
          <a:ext cx="105339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D136B-1E40-4F39-A3DC-9F2BBA2BBC5A}">
      <dsp:nvSpPr>
        <dsp:cNvPr id="0" name=""/>
        <dsp:cNvSpPr/>
      </dsp:nvSpPr>
      <dsp:spPr>
        <a:xfrm>
          <a:off x="0" y="2856789"/>
          <a:ext cx="10533945" cy="713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b="1" kern="1200" dirty="0" smtClean="0">
              <a:solidFill>
                <a:srgbClr val="FFFFFF"/>
              </a:solidFill>
            </a:rPr>
            <a:t>Faaliyetlerin Sürekliliği</a:t>
          </a:r>
          <a:endParaRPr lang="tr-TR" sz="3300" kern="1200" dirty="0">
            <a:solidFill>
              <a:srgbClr val="FFFFFF"/>
            </a:solidFill>
          </a:endParaRPr>
        </a:p>
      </dsp:txBody>
      <dsp:txXfrm>
        <a:off x="0" y="2856789"/>
        <a:ext cx="10533945" cy="713674"/>
      </dsp:txXfrm>
    </dsp:sp>
    <dsp:sp modelId="{E07570CC-889C-42DE-AB73-C7ED996A0AC1}">
      <dsp:nvSpPr>
        <dsp:cNvPr id="0" name=""/>
        <dsp:cNvSpPr/>
      </dsp:nvSpPr>
      <dsp:spPr>
        <a:xfrm>
          <a:off x="0" y="3570463"/>
          <a:ext cx="105339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60D0B-F6B6-421C-B546-392F5758518B}">
      <dsp:nvSpPr>
        <dsp:cNvPr id="0" name=""/>
        <dsp:cNvSpPr/>
      </dsp:nvSpPr>
      <dsp:spPr>
        <a:xfrm>
          <a:off x="0" y="3570463"/>
          <a:ext cx="10533945" cy="713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tr-TR" sz="3300" b="1" kern="1200" dirty="0" smtClean="0">
              <a:solidFill>
                <a:srgbClr val="FFFFFF"/>
              </a:solidFill>
            </a:rPr>
            <a:t>Bilgi Sistemleri Kontrolleri</a:t>
          </a:r>
          <a:endParaRPr lang="tr-TR" altLang="tr-TR" sz="3300" b="1" kern="1200" dirty="0">
            <a:solidFill>
              <a:srgbClr val="FFFFFF"/>
            </a:solidFill>
          </a:endParaRPr>
        </a:p>
      </dsp:txBody>
      <dsp:txXfrm>
        <a:off x="0" y="3570463"/>
        <a:ext cx="10533945" cy="71367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023E2-D215-45EF-B7D9-131FBC6577C0}">
      <dsp:nvSpPr>
        <dsp:cNvPr id="0" name=""/>
        <dsp:cNvSpPr/>
      </dsp:nvSpPr>
      <dsp:spPr>
        <a:xfrm>
          <a:off x="3881" y="307"/>
          <a:ext cx="10507836" cy="1407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700" kern="1200" dirty="0" smtClean="0"/>
            <a:t>İç Kontrol Sisteminin İzlenmesi;</a:t>
          </a:r>
          <a:endParaRPr lang="tr-TR" sz="5700" kern="1200" dirty="0"/>
        </a:p>
      </dsp:txBody>
      <dsp:txXfrm>
        <a:off x="45115" y="41541"/>
        <a:ext cx="10425368" cy="1325356"/>
      </dsp:txXfrm>
    </dsp:sp>
    <dsp:sp modelId="{A5BEAE13-90F4-49F7-AE96-165C9CF90086}">
      <dsp:nvSpPr>
        <dsp:cNvPr id="0" name=""/>
        <dsp:cNvSpPr/>
      </dsp:nvSpPr>
      <dsp:spPr>
        <a:xfrm>
          <a:off x="3881" y="1758925"/>
          <a:ext cx="5042148" cy="25921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0" kern="1200" dirty="0" err="1" smtClean="0"/>
            <a:t>UEP’nın</a:t>
          </a:r>
          <a:r>
            <a:rPr lang="tr-TR" sz="5000" kern="1200" dirty="0" smtClean="0"/>
            <a:t> İzlenmesi</a:t>
          </a:r>
          <a:endParaRPr lang="tr-TR" sz="5000" kern="1200" dirty="0"/>
        </a:p>
      </dsp:txBody>
      <dsp:txXfrm>
        <a:off x="79801" y="1834845"/>
        <a:ext cx="4890308" cy="2440265"/>
      </dsp:txXfrm>
    </dsp:sp>
    <dsp:sp modelId="{68CA551D-D8A6-44E5-B372-1C975243BD0E}">
      <dsp:nvSpPr>
        <dsp:cNvPr id="0" name=""/>
        <dsp:cNvSpPr/>
      </dsp:nvSpPr>
      <dsp:spPr>
        <a:xfrm>
          <a:off x="5469570" y="1758925"/>
          <a:ext cx="5042148" cy="25921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0" kern="1200" dirty="0" smtClean="0"/>
            <a:t>Sistemin Uygulanmasının İzlenmesi</a:t>
          </a:r>
          <a:endParaRPr lang="tr-TR" sz="5000" kern="1200" dirty="0"/>
        </a:p>
      </dsp:txBody>
      <dsp:txXfrm>
        <a:off x="5545490" y="1834845"/>
        <a:ext cx="4890308" cy="244026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42A2A-0977-445D-BF43-A0711AAABB90}">
      <dsp:nvSpPr>
        <dsp:cNvPr id="0" name=""/>
        <dsp:cNvSpPr/>
      </dsp:nvSpPr>
      <dsp:spPr>
        <a:xfrm rot="5400000">
          <a:off x="6516588" y="-2303166"/>
          <a:ext cx="1958918" cy="7055104"/>
        </a:xfrm>
        <a:prstGeom prst="round2SameRect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300" kern="1200" dirty="0" smtClean="0">
              <a:solidFill>
                <a:schemeClr val="bg1"/>
              </a:solidFill>
            </a:rPr>
            <a:t>ÖZ DEĞERLENDİRME/SÜREKLİ İZLEME</a:t>
          </a:r>
          <a:endParaRPr lang="tr-TR" sz="2300" kern="1200" dirty="0">
            <a:solidFill>
              <a:schemeClr val="bg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300" kern="1200" dirty="0" smtClean="0">
              <a:solidFill>
                <a:schemeClr val="bg1"/>
              </a:solidFill>
            </a:rPr>
            <a:t>3 ayda bir iç kontrol uygulamalarının izlenmesini İzleme Formu/toplantılar ile Genel Müdürlükte/Başkanlıkta izlenmesi</a:t>
          </a:r>
          <a:endParaRPr lang="tr-TR" sz="2300" kern="1200" dirty="0">
            <a:solidFill>
              <a:schemeClr val="bg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2300" kern="1200" dirty="0"/>
        </a:p>
      </dsp:txBody>
      <dsp:txXfrm rot="-5400000">
        <a:off x="3968495" y="340553"/>
        <a:ext cx="6959478" cy="1767666"/>
      </dsp:txXfrm>
    </dsp:sp>
    <dsp:sp modelId="{FA0F9C95-ABC7-41DD-AD0F-0590B2027E8B}">
      <dsp:nvSpPr>
        <dsp:cNvPr id="0" name=""/>
        <dsp:cNvSpPr/>
      </dsp:nvSpPr>
      <dsp:spPr>
        <a:xfrm>
          <a:off x="0" y="61"/>
          <a:ext cx="3968496" cy="2448648"/>
        </a:xfrm>
        <a:prstGeom prst="roundRect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kern="1200" dirty="0" smtClean="0"/>
            <a:t>BİRİM DÜZEYİNDE İZLEME</a:t>
          </a:r>
          <a:endParaRPr lang="tr-TR" sz="4800" kern="1200" dirty="0"/>
        </a:p>
      </dsp:txBody>
      <dsp:txXfrm>
        <a:off x="119533" y="119594"/>
        <a:ext cx="3729430" cy="2209582"/>
      </dsp:txXfrm>
    </dsp:sp>
    <dsp:sp modelId="{95E37916-C9F9-4436-8D76-628873E9A936}">
      <dsp:nvSpPr>
        <dsp:cNvPr id="0" name=""/>
        <dsp:cNvSpPr/>
      </dsp:nvSpPr>
      <dsp:spPr>
        <a:xfrm rot="5400000">
          <a:off x="6516588" y="267914"/>
          <a:ext cx="1958918" cy="7055104"/>
        </a:xfrm>
        <a:prstGeom prst="round2SameRect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300" kern="1200" dirty="0" smtClean="0">
              <a:solidFill>
                <a:schemeClr val="bg1"/>
              </a:solidFill>
            </a:rPr>
            <a:t>Her altı ayda bir UEP </a:t>
          </a:r>
          <a:r>
            <a:rPr lang="tr-TR" sz="2300" kern="1200" dirty="0" err="1" smtClean="0">
              <a:solidFill>
                <a:schemeClr val="bg1"/>
              </a:solidFill>
            </a:rPr>
            <a:t>SGB’ye</a:t>
          </a:r>
          <a:r>
            <a:rPr lang="tr-TR" sz="2300" kern="1200" dirty="0" smtClean="0">
              <a:solidFill>
                <a:schemeClr val="bg1"/>
              </a:solidFill>
            </a:rPr>
            <a:t> gönderilmesi </a:t>
          </a:r>
          <a:r>
            <a:rPr lang="tr-TR" sz="2300" kern="1200" dirty="0" smtClean="0">
              <a:solidFill>
                <a:srgbClr val="FFC000"/>
              </a:solidFill>
            </a:rPr>
            <a:t>(yazılım üzerinden alınmaya başlanılacak)</a:t>
          </a:r>
          <a:endParaRPr lang="tr-TR" sz="2300" kern="1200" dirty="0">
            <a:solidFill>
              <a:srgbClr val="FFC000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300" kern="1200" dirty="0" smtClean="0">
              <a:solidFill>
                <a:schemeClr val="bg1"/>
              </a:solidFill>
            </a:rPr>
            <a:t>Her altı ayda bir birim iç kontrol uygulamalarının izlenmesini, İzleme Formu ile </a:t>
          </a:r>
          <a:r>
            <a:rPr lang="tr-TR" sz="2300" kern="1200" dirty="0" err="1" smtClean="0">
              <a:solidFill>
                <a:schemeClr val="bg1"/>
              </a:solidFill>
            </a:rPr>
            <a:t>SGB’ye</a:t>
          </a:r>
          <a:r>
            <a:rPr lang="tr-TR" sz="2300" kern="1200" dirty="0" smtClean="0">
              <a:solidFill>
                <a:schemeClr val="bg1"/>
              </a:solidFill>
            </a:rPr>
            <a:t> bildirilmesi</a:t>
          </a:r>
          <a:endParaRPr lang="tr-TR" sz="2300" kern="1200" dirty="0">
            <a:solidFill>
              <a:schemeClr val="bg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2300" kern="1200" dirty="0"/>
        </a:p>
      </dsp:txBody>
      <dsp:txXfrm rot="-5400000">
        <a:off x="3968495" y="2911633"/>
        <a:ext cx="6959478" cy="1767666"/>
      </dsp:txXfrm>
    </dsp:sp>
    <dsp:sp modelId="{889F2F6A-870C-4E5B-8A73-3745BA636C4A}">
      <dsp:nvSpPr>
        <dsp:cNvPr id="0" name=""/>
        <dsp:cNvSpPr/>
      </dsp:nvSpPr>
      <dsp:spPr>
        <a:xfrm>
          <a:off x="0" y="2571142"/>
          <a:ext cx="3968496" cy="2448648"/>
        </a:xfrm>
        <a:prstGeom prst="roundRect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kern="1200" dirty="0" smtClean="0"/>
            <a:t>BAKANLIK DÜZEYİNDE İZLEME</a:t>
          </a:r>
          <a:endParaRPr lang="tr-TR" sz="4800" kern="1200" dirty="0"/>
        </a:p>
      </dsp:txBody>
      <dsp:txXfrm>
        <a:off x="119533" y="2690675"/>
        <a:ext cx="3729430" cy="220958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C0CD8-8DC1-4BCF-8513-118B536AF9A5}">
      <dsp:nvSpPr>
        <dsp:cNvPr id="0" name=""/>
        <dsp:cNvSpPr/>
      </dsp:nvSpPr>
      <dsp:spPr>
        <a:xfrm>
          <a:off x="-5336161" y="-817185"/>
          <a:ext cx="6354051" cy="6354051"/>
        </a:xfrm>
        <a:prstGeom prst="blockArc">
          <a:avLst>
            <a:gd name="adj1" fmla="val 18900000"/>
            <a:gd name="adj2" fmla="val 2700000"/>
            <a:gd name="adj3" fmla="val 340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639B61-1102-4936-9735-72CF39C93D23}">
      <dsp:nvSpPr>
        <dsp:cNvPr id="0" name=""/>
        <dsp:cNvSpPr/>
      </dsp:nvSpPr>
      <dsp:spPr>
        <a:xfrm>
          <a:off x="379523" y="248538"/>
          <a:ext cx="9744469" cy="4968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4405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smtClean="0"/>
            <a:t>İç Kontrol Kurulum Rehberi </a:t>
          </a:r>
          <a:endParaRPr lang="tr-TR" sz="1500" kern="1200"/>
        </a:p>
      </dsp:txBody>
      <dsp:txXfrm>
        <a:off x="379523" y="248538"/>
        <a:ext cx="9744469" cy="496888"/>
      </dsp:txXfrm>
    </dsp:sp>
    <dsp:sp modelId="{0A8FD8EC-6FB9-48F5-939C-C526C9815BA2}">
      <dsp:nvSpPr>
        <dsp:cNvPr id="0" name=""/>
        <dsp:cNvSpPr/>
      </dsp:nvSpPr>
      <dsp:spPr>
        <a:xfrm>
          <a:off x="68968" y="186427"/>
          <a:ext cx="621110" cy="6211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BDB73F5-B6E7-40DC-8FD3-113CB478788A}">
      <dsp:nvSpPr>
        <dsp:cNvPr id="0" name=""/>
        <dsp:cNvSpPr/>
      </dsp:nvSpPr>
      <dsp:spPr>
        <a:xfrm>
          <a:off x="788247" y="993776"/>
          <a:ext cx="9335744" cy="4968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4405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smtClean="0"/>
            <a:t>Hassas Görevler Genelgesi	</a:t>
          </a:r>
          <a:endParaRPr lang="tr-TR" sz="1500" kern="1200"/>
        </a:p>
      </dsp:txBody>
      <dsp:txXfrm>
        <a:off x="788247" y="993776"/>
        <a:ext cx="9335744" cy="496888"/>
      </dsp:txXfrm>
    </dsp:sp>
    <dsp:sp modelId="{88D00908-4BD7-4CC8-892E-9AA65F6E2E49}">
      <dsp:nvSpPr>
        <dsp:cNvPr id="0" name=""/>
        <dsp:cNvSpPr/>
      </dsp:nvSpPr>
      <dsp:spPr>
        <a:xfrm>
          <a:off x="477692" y="931665"/>
          <a:ext cx="621110" cy="6211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F5CCE3-E284-44AA-A26F-FEDE115C807D}">
      <dsp:nvSpPr>
        <dsp:cNvPr id="0" name=""/>
        <dsp:cNvSpPr/>
      </dsp:nvSpPr>
      <dsp:spPr>
        <a:xfrm>
          <a:off x="975147" y="1739013"/>
          <a:ext cx="9148845" cy="4968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4405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smtClean="0"/>
            <a:t>Süreç Rehberi ve Süreç Yönetimi Kitabı</a:t>
          </a:r>
          <a:endParaRPr lang="tr-TR" sz="1500" kern="1200"/>
        </a:p>
      </dsp:txBody>
      <dsp:txXfrm>
        <a:off x="975147" y="1739013"/>
        <a:ext cx="9148845" cy="496888"/>
      </dsp:txXfrm>
    </dsp:sp>
    <dsp:sp modelId="{059D4AC4-79A8-47EE-AD60-C96C701E02A1}">
      <dsp:nvSpPr>
        <dsp:cNvPr id="0" name=""/>
        <dsp:cNvSpPr/>
      </dsp:nvSpPr>
      <dsp:spPr>
        <a:xfrm>
          <a:off x="664592" y="1676902"/>
          <a:ext cx="621110" cy="6211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341F3A-7364-4261-9862-11A5E48F15DB}">
      <dsp:nvSpPr>
        <dsp:cNvPr id="0" name=""/>
        <dsp:cNvSpPr/>
      </dsp:nvSpPr>
      <dsp:spPr>
        <a:xfrm>
          <a:off x="975147" y="2483779"/>
          <a:ext cx="9148845" cy="4968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4405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smtClean="0"/>
            <a:t>Organizasyon Kitabı</a:t>
          </a:r>
          <a:endParaRPr lang="tr-TR" sz="1500" kern="1200" dirty="0"/>
        </a:p>
      </dsp:txBody>
      <dsp:txXfrm>
        <a:off x="975147" y="2483779"/>
        <a:ext cx="9148845" cy="496888"/>
      </dsp:txXfrm>
    </dsp:sp>
    <dsp:sp modelId="{0107F730-1D85-4A41-90B8-DA14E7B50189}">
      <dsp:nvSpPr>
        <dsp:cNvPr id="0" name=""/>
        <dsp:cNvSpPr/>
      </dsp:nvSpPr>
      <dsp:spPr>
        <a:xfrm>
          <a:off x="664592" y="2421668"/>
          <a:ext cx="621110" cy="6211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9CFDA5-C8D8-4D6D-B10E-43CB9B67BB87}">
      <dsp:nvSpPr>
        <dsp:cNvPr id="0" name=""/>
        <dsp:cNvSpPr/>
      </dsp:nvSpPr>
      <dsp:spPr>
        <a:xfrm>
          <a:off x="788247" y="3229016"/>
          <a:ext cx="9335744" cy="4968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4405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smtClean="0"/>
            <a:t>Risk Yönergesi</a:t>
          </a:r>
          <a:endParaRPr lang="tr-TR" sz="1500" kern="1200"/>
        </a:p>
      </dsp:txBody>
      <dsp:txXfrm>
        <a:off x="788247" y="3229016"/>
        <a:ext cx="9335744" cy="496888"/>
      </dsp:txXfrm>
    </dsp:sp>
    <dsp:sp modelId="{495BA99B-4634-4445-8DAB-02C71086FB0F}">
      <dsp:nvSpPr>
        <dsp:cNvPr id="0" name=""/>
        <dsp:cNvSpPr/>
      </dsp:nvSpPr>
      <dsp:spPr>
        <a:xfrm>
          <a:off x="477692" y="3166905"/>
          <a:ext cx="621110" cy="6211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4A54F5-A184-4298-B48C-4DF4E80FA0E5}">
      <dsp:nvSpPr>
        <dsp:cNvPr id="0" name=""/>
        <dsp:cNvSpPr/>
      </dsp:nvSpPr>
      <dsp:spPr>
        <a:xfrm>
          <a:off x="379523" y="3974254"/>
          <a:ext cx="9744469" cy="4968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4405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smtClean="0"/>
            <a:t>İç Kontrol yazılım programı (İç Kontrol Eylem Planı, Risk ve süreç modülleri tamamlanmak üzere) hazırlandı</a:t>
          </a:r>
          <a:endParaRPr lang="tr-TR" sz="1500" kern="1200" dirty="0"/>
        </a:p>
      </dsp:txBody>
      <dsp:txXfrm>
        <a:off x="379523" y="3974254"/>
        <a:ext cx="9744469" cy="496888"/>
      </dsp:txXfrm>
    </dsp:sp>
    <dsp:sp modelId="{66E9EA4B-1C9E-4816-BEAC-6729D7F86DC1}">
      <dsp:nvSpPr>
        <dsp:cNvPr id="0" name=""/>
        <dsp:cNvSpPr/>
      </dsp:nvSpPr>
      <dsp:spPr>
        <a:xfrm>
          <a:off x="68968" y="3912143"/>
          <a:ext cx="621110" cy="6211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980DC-6F61-4F71-8A5D-6D53B123B5D9}">
      <dsp:nvSpPr>
        <dsp:cNvPr id="0" name=""/>
        <dsp:cNvSpPr/>
      </dsp:nvSpPr>
      <dsp:spPr>
        <a:xfrm>
          <a:off x="-5421695" y="-830188"/>
          <a:ext cx="6455660" cy="6455660"/>
        </a:xfrm>
        <a:prstGeom prst="blockArc">
          <a:avLst>
            <a:gd name="adj1" fmla="val 18900000"/>
            <a:gd name="adj2" fmla="val 2700000"/>
            <a:gd name="adj3" fmla="val 335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DFAAAE-168A-4240-8141-77CF28FD4BB7}">
      <dsp:nvSpPr>
        <dsp:cNvPr id="0" name=""/>
        <dsp:cNvSpPr/>
      </dsp:nvSpPr>
      <dsp:spPr>
        <a:xfrm>
          <a:off x="452113" y="299609"/>
          <a:ext cx="9670685" cy="599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5934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smtClean="0"/>
            <a:t>İç Kontrol Uyum Eylem Planı </a:t>
          </a:r>
          <a:endParaRPr lang="tr-TR" sz="1800" kern="1200"/>
        </a:p>
      </dsp:txBody>
      <dsp:txXfrm>
        <a:off x="452113" y="299609"/>
        <a:ext cx="9670685" cy="599602"/>
      </dsp:txXfrm>
    </dsp:sp>
    <dsp:sp modelId="{35048D86-0F32-4205-96E2-4BECFA4B9567}">
      <dsp:nvSpPr>
        <dsp:cNvPr id="0" name=""/>
        <dsp:cNvSpPr/>
      </dsp:nvSpPr>
      <dsp:spPr>
        <a:xfrm>
          <a:off x="77361" y="224659"/>
          <a:ext cx="749502" cy="749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B7F055-CEE5-442C-BB4E-0529341CFB7F}">
      <dsp:nvSpPr>
        <dsp:cNvPr id="0" name=""/>
        <dsp:cNvSpPr/>
      </dsp:nvSpPr>
      <dsp:spPr>
        <a:xfrm>
          <a:off x="881770" y="1198724"/>
          <a:ext cx="9241028" cy="599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5934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Risk Değerlendirme Raporu</a:t>
          </a:r>
          <a:endParaRPr lang="tr-TR" sz="1800" kern="1200" dirty="0"/>
        </a:p>
      </dsp:txBody>
      <dsp:txXfrm>
        <a:off x="881770" y="1198724"/>
        <a:ext cx="9241028" cy="599602"/>
      </dsp:txXfrm>
    </dsp:sp>
    <dsp:sp modelId="{E7010D0B-4ED2-4AF9-B06A-53053E722EA3}">
      <dsp:nvSpPr>
        <dsp:cNvPr id="0" name=""/>
        <dsp:cNvSpPr/>
      </dsp:nvSpPr>
      <dsp:spPr>
        <a:xfrm>
          <a:off x="507019" y="1123774"/>
          <a:ext cx="749502" cy="749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2018EE-B922-4D01-92FE-57989AE17A9B}">
      <dsp:nvSpPr>
        <dsp:cNvPr id="0" name=""/>
        <dsp:cNvSpPr/>
      </dsp:nvSpPr>
      <dsp:spPr>
        <a:xfrm>
          <a:off x="1013640" y="2097840"/>
          <a:ext cx="9109157" cy="599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593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Süreçlerin Değerlendirilmesi</a:t>
          </a:r>
          <a:endParaRPr lang="tr-TR" sz="2000" kern="1200" dirty="0"/>
        </a:p>
      </dsp:txBody>
      <dsp:txXfrm>
        <a:off x="1013640" y="2097840"/>
        <a:ext cx="9109157" cy="599602"/>
      </dsp:txXfrm>
    </dsp:sp>
    <dsp:sp modelId="{0BF9AF0D-29A2-432A-820C-6AA138A12E05}">
      <dsp:nvSpPr>
        <dsp:cNvPr id="0" name=""/>
        <dsp:cNvSpPr/>
      </dsp:nvSpPr>
      <dsp:spPr>
        <a:xfrm>
          <a:off x="638889" y="2022890"/>
          <a:ext cx="749502" cy="749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BA5FE5-3307-4AF8-85E1-977675E52507}">
      <dsp:nvSpPr>
        <dsp:cNvPr id="0" name=""/>
        <dsp:cNvSpPr/>
      </dsp:nvSpPr>
      <dsp:spPr>
        <a:xfrm>
          <a:off x="881770" y="2996955"/>
          <a:ext cx="9241028" cy="599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5934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Risk Eylem Planları</a:t>
          </a:r>
          <a:endParaRPr lang="tr-TR" sz="1800" kern="1200" dirty="0"/>
        </a:p>
      </dsp:txBody>
      <dsp:txXfrm>
        <a:off x="881770" y="2996955"/>
        <a:ext cx="9241028" cy="599602"/>
      </dsp:txXfrm>
    </dsp:sp>
    <dsp:sp modelId="{E650738E-C32E-42B3-A6CF-3B5BB06D0275}">
      <dsp:nvSpPr>
        <dsp:cNvPr id="0" name=""/>
        <dsp:cNvSpPr/>
      </dsp:nvSpPr>
      <dsp:spPr>
        <a:xfrm>
          <a:off x="507019" y="2922005"/>
          <a:ext cx="749502" cy="749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35648D-F02E-4751-A368-A12D20FD2177}">
      <dsp:nvSpPr>
        <dsp:cNvPr id="0" name=""/>
        <dsp:cNvSpPr/>
      </dsp:nvSpPr>
      <dsp:spPr>
        <a:xfrm>
          <a:off x="452113" y="3896071"/>
          <a:ext cx="9670685" cy="599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5934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İç kontrol eğitimleri</a:t>
          </a:r>
          <a:endParaRPr lang="tr-TR" sz="1800" kern="1200" dirty="0"/>
        </a:p>
      </dsp:txBody>
      <dsp:txXfrm>
        <a:off x="452113" y="3896071"/>
        <a:ext cx="9670685" cy="599602"/>
      </dsp:txXfrm>
    </dsp:sp>
    <dsp:sp modelId="{749FE877-C226-44D1-933E-63795EB0CF2E}">
      <dsp:nvSpPr>
        <dsp:cNvPr id="0" name=""/>
        <dsp:cNvSpPr/>
      </dsp:nvSpPr>
      <dsp:spPr>
        <a:xfrm>
          <a:off x="77361" y="3821121"/>
          <a:ext cx="749502" cy="749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53F8B-77C6-4521-9AB0-63C02BCAA3FB}">
      <dsp:nvSpPr>
        <dsp:cNvPr id="0" name=""/>
        <dsp:cNvSpPr/>
      </dsp:nvSpPr>
      <dsp:spPr>
        <a:xfrm>
          <a:off x="3251199" y="1587"/>
          <a:ext cx="4876800" cy="1259416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>
              <a:solidFill>
                <a:srgbClr val="FFFFFF"/>
              </a:solidFill>
              <a:latin typeface="+mn-lt"/>
            </a:rPr>
            <a:t>İç Kontrol Eylem Planı güncellemesi</a:t>
          </a:r>
          <a:endParaRPr lang="tr-TR" sz="1600" kern="1200" dirty="0">
            <a:solidFill>
              <a:srgbClr val="FFFFFF"/>
            </a:solidFill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>
              <a:solidFill>
                <a:srgbClr val="FFFFFF"/>
              </a:solidFill>
              <a:latin typeface="+mn-lt"/>
            </a:rPr>
            <a:t>İç Kontrol standartlarına uyum oranının arttırılması</a:t>
          </a:r>
          <a:endParaRPr lang="tr-TR" sz="1600" kern="1200" dirty="0">
            <a:solidFill>
              <a:srgbClr val="FFFFFF"/>
            </a:solidFill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0" kern="1200" dirty="0" smtClean="0">
              <a:solidFill>
                <a:srgbClr val="FFFFFF"/>
              </a:solidFill>
              <a:cs typeface="Arial" panose="020B0604020202020204" pitchFamily="34" charset="0"/>
            </a:rPr>
            <a:t>Dijital ortamda yönetilmesi</a:t>
          </a:r>
          <a:endParaRPr lang="tr-TR" sz="1600" b="0" kern="1200" dirty="0">
            <a:solidFill>
              <a:srgbClr val="FFFFFF"/>
            </a:solidFill>
            <a:latin typeface="+mn-lt"/>
          </a:endParaRPr>
        </a:p>
      </dsp:txBody>
      <dsp:txXfrm>
        <a:off x="3251199" y="159014"/>
        <a:ext cx="4404519" cy="944562"/>
      </dsp:txXfrm>
    </dsp:sp>
    <dsp:sp modelId="{F4518011-356F-431E-B6CD-756616B90E67}">
      <dsp:nvSpPr>
        <dsp:cNvPr id="0" name=""/>
        <dsp:cNvSpPr/>
      </dsp:nvSpPr>
      <dsp:spPr>
        <a:xfrm>
          <a:off x="0" y="1587"/>
          <a:ext cx="3251200" cy="1259416"/>
        </a:xfrm>
        <a:prstGeom prst="round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rgbClr val="FFFFFF"/>
              </a:solidFill>
              <a:latin typeface="+mn-lt"/>
            </a:rPr>
            <a:t>İç Kontrol Eylem Planı (UEP)</a:t>
          </a:r>
          <a:endParaRPr lang="tr-TR" sz="2400" kern="1200" dirty="0">
            <a:solidFill>
              <a:srgbClr val="FFFFFF"/>
            </a:solidFill>
            <a:latin typeface="+mn-lt"/>
          </a:endParaRPr>
        </a:p>
      </dsp:txBody>
      <dsp:txXfrm>
        <a:off x="61480" y="63067"/>
        <a:ext cx="3128240" cy="1136456"/>
      </dsp:txXfrm>
    </dsp:sp>
    <dsp:sp modelId="{A0D3C7E4-99D7-47BD-A219-02B1293775FE}">
      <dsp:nvSpPr>
        <dsp:cNvPr id="0" name=""/>
        <dsp:cNvSpPr/>
      </dsp:nvSpPr>
      <dsp:spPr>
        <a:xfrm>
          <a:off x="3251199" y="1386945"/>
          <a:ext cx="4876800" cy="1259416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noProof="0" dirty="0" smtClean="0">
              <a:solidFill>
                <a:srgbClr val="FFFFFF"/>
              </a:solidFill>
              <a:latin typeface="+mn-lt"/>
            </a:rPr>
            <a:t>Risk Yönetim Eylem Planının uygulanması</a:t>
          </a:r>
          <a:endParaRPr lang="tr-TR" sz="1600" kern="1200" dirty="0">
            <a:solidFill>
              <a:srgbClr val="FFFFFF"/>
            </a:solidFill>
            <a:latin typeface="+mn-lt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>
              <a:solidFill>
                <a:srgbClr val="FFFFFF"/>
              </a:solidFill>
              <a:latin typeface="+mn-lt"/>
            </a:rPr>
            <a:t>Mevcut Risklerin yeniden değerlendirilmesi</a:t>
          </a:r>
          <a:endParaRPr lang="tr-TR" sz="1600" kern="1200" dirty="0">
            <a:solidFill>
              <a:srgbClr val="FFFFFF"/>
            </a:solidFill>
            <a:latin typeface="+mn-lt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>
              <a:solidFill>
                <a:srgbClr val="FFFFFF"/>
              </a:solidFill>
              <a:latin typeface="+mn-lt"/>
            </a:rPr>
            <a:t>Yeni risklerin tespit edilerek değerlendirilmesi</a:t>
          </a:r>
          <a:endParaRPr lang="tr-TR" sz="1600" kern="1200" dirty="0">
            <a:solidFill>
              <a:srgbClr val="FFFFFF"/>
            </a:solidFill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0" kern="1200" dirty="0" smtClean="0">
              <a:solidFill>
                <a:srgbClr val="FFFFFF"/>
              </a:solidFill>
              <a:cs typeface="Arial" panose="020B0604020202020204" pitchFamily="34" charset="0"/>
            </a:rPr>
            <a:t>Dijital ortamda yönetilmesi</a:t>
          </a:r>
          <a:endParaRPr lang="tr-TR" sz="1600" kern="1200" dirty="0">
            <a:solidFill>
              <a:srgbClr val="FFFFFF"/>
            </a:solidFill>
            <a:latin typeface="+mn-lt"/>
          </a:endParaRPr>
        </a:p>
      </dsp:txBody>
      <dsp:txXfrm>
        <a:off x="3251199" y="1544372"/>
        <a:ext cx="4404519" cy="944562"/>
      </dsp:txXfrm>
    </dsp:sp>
    <dsp:sp modelId="{B637DC33-9B54-4CC6-BD7E-C4E4A0708397}">
      <dsp:nvSpPr>
        <dsp:cNvPr id="0" name=""/>
        <dsp:cNvSpPr/>
      </dsp:nvSpPr>
      <dsp:spPr>
        <a:xfrm>
          <a:off x="0" y="1386945"/>
          <a:ext cx="3251200" cy="1259416"/>
        </a:xfrm>
        <a:prstGeom prst="round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rgbClr val="FFFFFF"/>
              </a:solidFill>
              <a:latin typeface="+mn-lt"/>
            </a:rPr>
            <a:t>Risk</a:t>
          </a:r>
          <a:endParaRPr lang="tr-TR" sz="2400" kern="1200" dirty="0">
            <a:solidFill>
              <a:srgbClr val="FFFFFF"/>
            </a:solidFill>
            <a:latin typeface="+mn-lt"/>
          </a:endParaRPr>
        </a:p>
      </dsp:txBody>
      <dsp:txXfrm>
        <a:off x="61480" y="1448425"/>
        <a:ext cx="3128240" cy="1136456"/>
      </dsp:txXfrm>
    </dsp:sp>
    <dsp:sp modelId="{4AAE3A77-F108-4379-9170-C47E63531D73}">
      <dsp:nvSpPr>
        <dsp:cNvPr id="0" name=""/>
        <dsp:cNvSpPr/>
      </dsp:nvSpPr>
      <dsp:spPr>
        <a:xfrm>
          <a:off x="3251199" y="2772304"/>
          <a:ext cx="4876800" cy="1259416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noProof="0" dirty="0" smtClean="0">
              <a:solidFill>
                <a:srgbClr val="FFFFFF"/>
              </a:solidFill>
              <a:latin typeface="+mn-lt"/>
            </a:rPr>
            <a:t>Süreçlerin iyileştirilmesi</a:t>
          </a:r>
          <a:endParaRPr lang="tr-TR" sz="1600" kern="1200" dirty="0">
            <a:solidFill>
              <a:srgbClr val="FFFFFF"/>
            </a:solidFill>
            <a:latin typeface="+mn-lt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>
              <a:solidFill>
                <a:srgbClr val="FFFFFF"/>
              </a:solidFill>
              <a:latin typeface="+mn-lt"/>
            </a:rPr>
            <a:t>Yeni ortaya çıkan süreçlerin onaylanması</a:t>
          </a:r>
          <a:endParaRPr lang="tr-TR" sz="1600" kern="1200" dirty="0">
            <a:solidFill>
              <a:srgbClr val="FFFFFF"/>
            </a:solidFill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0" kern="1200" dirty="0" smtClean="0">
              <a:solidFill>
                <a:srgbClr val="FFFFFF"/>
              </a:solidFill>
              <a:cs typeface="Arial" panose="020B0604020202020204" pitchFamily="34" charset="0"/>
            </a:rPr>
            <a:t>Dijital ortamda yönetilmesi</a:t>
          </a:r>
          <a:endParaRPr lang="tr-TR" sz="1600" kern="1200" dirty="0">
            <a:solidFill>
              <a:srgbClr val="FFFFFF"/>
            </a:solidFill>
            <a:latin typeface="+mn-lt"/>
          </a:endParaRPr>
        </a:p>
      </dsp:txBody>
      <dsp:txXfrm>
        <a:off x="3251199" y="2929731"/>
        <a:ext cx="4404519" cy="944562"/>
      </dsp:txXfrm>
    </dsp:sp>
    <dsp:sp modelId="{0124F116-A2DD-4217-9C13-86D4DE9B11E1}">
      <dsp:nvSpPr>
        <dsp:cNvPr id="0" name=""/>
        <dsp:cNvSpPr/>
      </dsp:nvSpPr>
      <dsp:spPr>
        <a:xfrm>
          <a:off x="0" y="2772304"/>
          <a:ext cx="3251200" cy="1259416"/>
        </a:xfrm>
        <a:prstGeom prst="round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rgbClr val="FFFFFF"/>
              </a:solidFill>
              <a:latin typeface="+mn-lt"/>
            </a:rPr>
            <a:t>Süreç</a:t>
          </a:r>
          <a:endParaRPr lang="tr-TR" sz="2400" kern="1200" dirty="0">
            <a:solidFill>
              <a:srgbClr val="FFFFFF"/>
            </a:solidFill>
            <a:latin typeface="+mn-lt"/>
          </a:endParaRPr>
        </a:p>
      </dsp:txBody>
      <dsp:txXfrm>
        <a:off x="61480" y="2833784"/>
        <a:ext cx="3128240" cy="1136456"/>
      </dsp:txXfrm>
    </dsp:sp>
    <dsp:sp modelId="{70DC690E-7726-4827-A69C-A2ACB1DC5984}">
      <dsp:nvSpPr>
        <dsp:cNvPr id="0" name=""/>
        <dsp:cNvSpPr/>
      </dsp:nvSpPr>
      <dsp:spPr>
        <a:xfrm>
          <a:off x="3251199" y="4157662"/>
          <a:ext cx="4876800" cy="1259416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tr-TR" sz="1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rPr>
            <a:t>Birimlerimize</a:t>
          </a:r>
          <a:r>
            <a:rPr kumimoji="1" lang="tr-TR" sz="1600" b="0" i="0" u="none" strike="noStrike" kern="120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rPr>
            <a:t> </a:t>
          </a:r>
          <a:r>
            <a:rPr lang="tr-TR" sz="1600" kern="1200" dirty="0" smtClean="0">
              <a:solidFill>
                <a:srgbClr val="FFFFFF"/>
              </a:solidFill>
              <a:latin typeface="+mn-lt"/>
            </a:rPr>
            <a:t>eğitim ve </a:t>
          </a:r>
          <a:r>
            <a:rPr kumimoji="1" lang="tr-TR" sz="1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rPr>
            <a:t>teknik destek verilmesi</a:t>
          </a:r>
          <a:endParaRPr lang="tr-TR" sz="1600" kern="1200" dirty="0">
            <a:solidFill>
              <a:srgbClr val="FFFFFF"/>
            </a:solidFill>
            <a:latin typeface="+mn-lt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noProof="0" dirty="0" smtClean="0">
              <a:solidFill>
                <a:srgbClr val="FFFFFF"/>
              </a:solidFill>
              <a:latin typeface="+mn-lt"/>
            </a:rPr>
            <a:t>Bağlı ve ilgili kuruluşlarımıza rehberlik, diğer kamu idarelerine önderlik etmek</a:t>
          </a:r>
          <a:endParaRPr lang="tr-TR" sz="1600" kern="1200" dirty="0">
            <a:solidFill>
              <a:srgbClr val="FFFFFF"/>
            </a:solidFill>
            <a:latin typeface="+mn-lt"/>
          </a:endParaRPr>
        </a:p>
      </dsp:txBody>
      <dsp:txXfrm>
        <a:off x="3251199" y="4315089"/>
        <a:ext cx="4404519" cy="944562"/>
      </dsp:txXfrm>
    </dsp:sp>
    <dsp:sp modelId="{36E4E72F-EEA1-4841-A0C7-4FB991A42A76}">
      <dsp:nvSpPr>
        <dsp:cNvPr id="0" name=""/>
        <dsp:cNvSpPr/>
      </dsp:nvSpPr>
      <dsp:spPr>
        <a:xfrm>
          <a:off x="0" y="4157662"/>
          <a:ext cx="3251200" cy="1259416"/>
        </a:xfrm>
        <a:prstGeom prst="round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smtClean="0">
              <a:solidFill>
                <a:srgbClr val="FFFFFF"/>
              </a:solidFill>
              <a:latin typeface="+mn-lt"/>
            </a:rPr>
            <a:t>Teknik Destek/Danışmanlık</a:t>
          </a:r>
          <a:endParaRPr lang="tr-TR" sz="2400" kern="1200" dirty="0">
            <a:solidFill>
              <a:srgbClr val="FFFFFF"/>
            </a:solidFill>
            <a:latin typeface="+mn-lt"/>
          </a:endParaRPr>
        </a:p>
      </dsp:txBody>
      <dsp:txXfrm>
        <a:off x="61480" y="4219142"/>
        <a:ext cx="3128240" cy="11364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A25ED-4A16-4461-98E4-A72301C73DBC}">
      <dsp:nvSpPr>
        <dsp:cNvPr id="0" name=""/>
        <dsp:cNvSpPr/>
      </dsp:nvSpPr>
      <dsp:spPr>
        <a:xfrm>
          <a:off x="14394" y="389980"/>
          <a:ext cx="2403452" cy="875255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smtClean="0">
              <a:solidFill>
                <a:schemeClr val="tx1">
                  <a:lumMod val="95000"/>
                  <a:lumOff val="5000"/>
                </a:schemeClr>
              </a:solidFill>
            </a:rPr>
            <a:t>Bakanlık Görevleri</a:t>
          </a:r>
          <a:endParaRPr lang="tr-TR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4394" y="389980"/>
        <a:ext cx="2403452" cy="875255"/>
      </dsp:txXfrm>
    </dsp:sp>
    <dsp:sp modelId="{C017E99F-936B-4947-B91A-C664751B0751}">
      <dsp:nvSpPr>
        <dsp:cNvPr id="0" name=""/>
        <dsp:cNvSpPr/>
      </dsp:nvSpPr>
      <dsp:spPr>
        <a:xfrm>
          <a:off x="56839" y="1330831"/>
          <a:ext cx="2403452" cy="339350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solidFill>
                <a:schemeClr val="bg1"/>
              </a:solidFill>
            </a:rPr>
            <a:t>I ve IV </a:t>
          </a:r>
          <a:r>
            <a:rPr lang="tr-TR" sz="2000" kern="1200" dirty="0" err="1" smtClean="0">
              <a:solidFill>
                <a:schemeClr val="bg1"/>
              </a:solidFill>
            </a:rPr>
            <a:t>Nolu</a:t>
          </a:r>
          <a:r>
            <a:rPr lang="tr-TR" sz="2000" kern="1200" dirty="0" smtClean="0">
              <a:solidFill>
                <a:schemeClr val="bg1"/>
              </a:solidFill>
            </a:rPr>
            <a:t> Cumhurbaşkanlığı Kararnameleri</a:t>
          </a:r>
          <a:endParaRPr lang="tr-TR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solidFill>
                <a:schemeClr val="bg1"/>
              </a:solidFill>
            </a:rPr>
            <a:t>Bakanlık Merkez ve Taşra Teşkilatı Görev Yönergesi (???)</a:t>
          </a:r>
          <a:endParaRPr lang="tr-TR" sz="2000" kern="1200" dirty="0">
            <a:solidFill>
              <a:schemeClr val="bg1"/>
            </a:solidFill>
          </a:endParaRPr>
        </a:p>
      </dsp:txBody>
      <dsp:txXfrm>
        <a:off x="56839" y="1330831"/>
        <a:ext cx="2403452" cy="3393506"/>
      </dsp:txXfrm>
    </dsp:sp>
    <dsp:sp modelId="{A188D8F3-5835-4FE8-824C-3060C3A215ED}">
      <dsp:nvSpPr>
        <dsp:cNvPr id="0" name=""/>
        <dsp:cNvSpPr/>
      </dsp:nvSpPr>
      <dsp:spPr>
        <a:xfrm>
          <a:off x="2754330" y="389980"/>
          <a:ext cx="2403452" cy="875255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smtClean="0">
              <a:solidFill>
                <a:schemeClr val="tx1">
                  <a:lumMod val="95000"/>
                  <a:lumOff val="5000"/>
                </a:schemeClr>
              </a:solidFill>
            </a:rPr>
            <a:t>İç Kontrol</a:t>
          </a:r>
          <a:endParaRPr lang="tr-TR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754330" y="389980"/>
        <a:ext cx="2403452" cy="875255"/>
      </dsp:txXfrm>
    </dsp:sp>
    <dsp:sp modelId="{11F5D176-B03E-4FE1-B72C-5C773EA3B035}">
      <dsp:nvSpPr>
        <dsp:cNvPr id="0" name=""/>
        <dsp:cNvSpPr/>
      </dsp:nvSpPr>
      <dsp:spPr>
        <a:xfrm>
          <a:off x="2754330" y="1265235"/>
          <a:ext cx="2403452" cy="3393506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extrusionH="12700"/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chemeClr val="bg1"/>
              </a:solidFill>
            </a:rPr>
            <a:t>5018 (Md.55-57)</a:t>
          </a:r>
          <a:endParaRPr lang="tr-TR" sz="1800" kern="1200" dirty="0">
            <a:solidFill>
              <a:schemeClr val="bg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chemeClr val="bg1"/>
              </a:solidFill>
            </a:rPr>
            <a:t>Sayıştay Kanunu (Md.35-36)</a:t>
          </a:r>
          <a:endParaRPr lang="tr-TR" sz="1800" kern="1200" dirty="0">
            <a:solidFill>
              <a:schemeClr val="bg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chemeClr val="bg1"/>
              </a:solidFill>
            </a:rPr>
            <a:t>Düzenlilik Denetim Rehberi</a:t>
          </a:r>
          <a:endParaRPr lang="tr-TR" sz="1800" kern="1200" dirty="0">
            <a:solidFill>
              <a:schemeClr val="bg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chemeClr val="bg1"/>
              </a:solidFill>
            </a:rPr>
            <a:t>İç Kontrol ve Ön Mali Kontrole İlişkin Usul ve Esaslar </a:t>
          </a:r>
          <a:endParaRPr lang="tr-TR" sz="1800" kern="1200" dirty="0">
            <a:solidFill>
              <a:schemeClr val="bg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chemeClr val="bg1"/>
              </a:solidFill>
            </a:rPr>
            <a:t>İç Kontrol Standartları Tebliği</a:t>
          </a:r>
          <a:endParaRPr lang="tr-TR" sz="1800" kern="1200" dirty="0">
            <a:solidFill>
              <a:schemeClr val="bg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chemeClr val="bg1"/>
              </a:solidFill>
            </a:rPr>
            <a:t>SGB Çalışma Yönetmeliği (Md.28)</a:t>
          </a:r>
          <a:endParaRPr lang="tr-TR" sz="1800" kern="1200" dirty="0">
            <a:solidFill>
              <a:schemeClr val="bg1"/>
            </a:solidFill>
          </a:endParaRPr>
        </a:p>
      </dsp:txBody>
      <dsp:txXfrm>
        <a:off x="2754330" y="1265235"/>
        <a:ext cx="2403452" cy="3393506"/>
      </dsp:txXfrm>
    </dsp:sp>
    <dsp:sp modelId="{C800FE8E-399D-401F-A07E-0C750743FA72}">
      <dsp:nvSpPr>
        <dsp:cNvPr id="0" name=""/>
        <dsp:cNvSpPr/>
      </dsp:nvSpPr>
      <dsp:spPr>
        <a:xfrm>
          <a:off x="5494267" y="389980"/>
          <a:ext cx="2403452" cy="875255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smtClean="0">
              <a:solidFill>
                <a:schemeClr val="tx1">
                  <a:lumMod val="95000"/>
                  <a:lumOff val="5000"/>
                </a:schemeClr>
              </a:solidFill>
            </a:rPr>
            <a:t>Hazine ve Maliye Bakanlığınca Düzenlenen Mevzuat</a:t>
          </a:r>
          <a:endParaRPr lang="tr-TR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494267" y="389980"/>
        <a:ext cx="2403452" cy="875255"/>
      </dsp:txXfrm>
    </dsp:sp>
    <dsp:sp modelId="{8F9EAB89-0CDA-4380-9C9D-806035D09B77}">
      <dsp:nvSpPr>
        <dsp:cNvPr id="0" name=""/>
        <dsp:cNvSpPr/>
      </dsp:nvSpPr>
      <dsp:spPr>
        <a:xfrm>
          <a:off x="5494267" y="1265235"/>
          <a:ext cx="2403452" cy="3393506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extrusionH="12700"/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solidFill>
                <a:schemeClr val="bg1"/>
              </a:solidFill>
            </a:rPr>
            <a:t>Uyum Eylem Planı Rehberi</a:t>
          </a:r>
          <a:endParaRPr lang="tr-TR" sz="2000" kern="1200" dirty="0">
            <a:solidFill>
              <a:schemeClr val="bg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solidFill>
                <a:schemeClr val="bg1"/>
              </a:solidFill>
            </a:rPr>
            <a:t>İç Kontrol Genelgesi</a:t>
          </a:r>
          <a:endParaRPr lang="tr-TR" sz="2000" kern="1200" dirty="0">
            <a:solidFill>
              <a:schemeClr val="bg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solidFill>
                <a:schemeClr val="bg1"/>
              </a:solidFill>
            </a:rPr>
            <a:t>İç Kontrol Rehberi</a:t>
          </a:r>
          <a:endParaRPr lang="tr-TR" sz="2000" kern="1200" dirty="0">
            <a:solidFill>
              <a:schemeClr val="bg1"/>
            </a:solidFill>
          </a:endParaRPr>
        </a:p>
      </dsp:txBody>
      <dsp:txXfrm>
        <a:off x="5494267" y="1265235"/>
        <a:ext cx="2403452" cy="3393506"/>
      </dsp:txXfrm>
    </dsp:sp>
    <dsp:sp modelId="{1DBA6F7B-B2A8-4185-9739-D539987D2C9A}">
      <dsp:nvSpPr>
        <dsp:cNvPr id="0" name=""/>
        <dsp:cNvSpPr/>
      </dsp:nvSpPr>
      <dsp:spPr>
        <a:xfrm>
          <a:off x="8234203" y="389980"/>
          <a:ext cx="2403452" cy="875255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smtClean="0">
              <a:solidFill>
                <a:schemeClr val="tx1">
                  <a:lumMod val="95000"/>
                  <a:lumOff val="5000"/>
                </a:schemeClr>
              </a:solidFill>
            </a:rPr>
            <a:t>TOB Düzenlenen Mevzuat</a:t>
          </a:r>
          <a:endParaRPr lang="tr-TR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8234203" y="389980"/>
        <a:ext cx="2403452" cy="875255"/>
      </dsp:txXfrm>
    </dsp:sp>
    <dsp:sp modelId="{AFC89AA0-09D7-4204-B7CB-F225ACB571D5}">
      <dsp:nvSpPr>
        <dsp:cNvPr id="0" name=""/>
        <dsp:cNvSpPr/>
      </dsp:nvSpPr>
      <dsp:spPr>
        <a:xfrm>
          <a:off x="8234203" y="1265235"/>
          <a:ext cx="2403452" cy="339350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0" kern="1200" dirty="0" smtClean="0">
              <a:solidFill>
                <a:schemeClr val="bg1"/>
              </a:solidFill>
            </a:rPr>
            <a:t>İç Kontrol Uyum Eylem Planı</a:t>
          </a:r>
          <a:endParaRPr lang="tr-TR" sz="2400" b="0" kern="1200" dirty="0">
            <a:solidFill>
              <a:schemeClr val="bg1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0" kern="1200" dirty="0" smtClean="0">
              <a:solidFill>
                <a:schemeClr val="bg1"/>
              </a:solidFill>
            </a:rPr>
            <a:t>Risk Yönergesi</a:t>
          </a:r>
          <a:endParaRPr lang="tr-TR" sz="2400" b="0" kern="1200" dirty="0">
            <a:solidFill>
              <a:schemeClr val="bg1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0" kern="1200" dirty="0" smtClean="0">
              <a:solidFill>
                <a:schemeClr val="bg1"/>
              </a:solidFill>
            </a:rPr>
            <a:t>Süreç Rehberi</a:t>
          </a:r>
          <a:endParaRPr lang="tr-TR" sz="2400" b="0" kern="1200" dirty="0">
            <a:solidFill>
              <a:schemeClr val="bg1"/>
            </a:solidFill>
          </a:endParaRPr>
        </a:p>
      </dsp:txBody>
      <dsp:txXfrm>
        <a:off x="8234203" y="1265235"/>
        <a:ext cx="2403452" cy="33935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DA75F-4BA9-4924-A4DF-986B82FC94A3}">
      <dsp:nvSpPr>
        <dsp:cNvPr id="0" name=""/>
        <dsp:cNvSpPr/>
      </dsp:nvSpPr>
      <dsp:spPr>
        <a:xfrm>
          <a:off x="0" y="2559"/>
          <a:ext cx="3024336" cy="19679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Kurulması, etkin işletilmesi ve hesap verme sorumluluğu</a:t>
          </a:r>
          <a:endParaRPr lang="tr-TR" sz="2900" kern="1200" dirty="0"/>
        </a:p>
      </dsp:txBody>
      <dsp:txXfrm>
        <a:off x="96067" y="98626"/>
        <a:ext cx="2832202" cy="17758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FA26C-CCE8-4DA4-8F17-8DE9F6ED46CB}">
      <dsp:nvSpPr>
        <dsp:cNvPr id="0" name=""/>
        <dsp:cNvSpPr/>
      </dsp:nvSpPr>
      <dsp:spPr>
        <a:xfrm>
          <a:off x="4259" y="2147"/>
          <a:ext cx="10603037" cy="25664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dirty="0" smtClean="0"/>
            <a:t>KAMU İÇ KONTROL STANDARTLARI</a:t>
          </a:r>
          <a:endParaRPr lang="tr-TR" sz="6500" kern="1200" dirty="0"/>
        </a:p>
      </dsp:txBody>
      <dsp:txXfrm>
        <a:off x="79428" y="77316"/>
        <a:ext cx="10452699" cy="2416120"/>
      </dsp:txXfrm>
    </dsp:sp>
    <dsp:sp modelId="{3F093990-EDD7-4F3B-9F8A-54BB84B2ACBF}">
      <dsp:nvSpPr>
        <dsp:cNvPr id="0" name=""/>
        <dsp:cNvSpPr/>
      </dsp:nvSpPr>
      <dsp:spPr>
        <a:xfrm>
          <a:off x="4259" y="2850060"/>
          <a:ext cx="1987076" cy="25664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Kontrol Ortamı Standartları</a:t>
          </a:r>
          <a:endParaRPr lang="tr-TR" sz="2000" kern="1200" dirty="0"/>
        </a:p>
      </dsp:txBody>
      <dsp:txXfrm>
        <a:off x="62458" y="2908259"/>
        <a:ext cx="1870678" cy="2450060"/>
      </dsp:txXfrm>
    </dsp:sp>
    <dsp:sp modelId="{EBDCD524-F81B-4784-B28E-B47A6B2439B8}">
      <dsp:nvSpPr>
        <dsp:cNvPr id="0" name=""/>
        <dsp:cNvSpPr/>
      </dsp:nvSpPr>
      <dsp:spPr>
        <a:xfrm>
          <a:off x="2158249" y="2850060"/>
          <a:ext cx="1987076" cy="25664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Risk Değerlendirme Standartları</a:t>
          </a:r>
          <a:endParaRPr lang="tr-TR" sz="2000" kern="1200" dirty="0"/>
        </a:p>
      </dsp:txBody>
      <dsp:txXfrm>
        <a:off x="2216448" y="2908259"/>
        <a:ext cx="1870678" cy="2450060"/>
      </dsp:txXfrm>
    </dsp:sp>
    <dsp:sp modelId="{D7D3AE2F-2F83-4A87-B897-A184EE9CD864}">
      <dsp:nvSpPr>
        <dsp:cNvPr id="0" name=""/>
        <dsp:cNvSpPr/>
      </dsp:nvSpPr>
      <dsp:spPr>
        <a:xfrm>
          <a:off x="4312239" y="2850060"/>
          <a:ext cx="1987076" cy="25664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Kontrol Faaliyetleri Standartları</a:t>
          </a:r>
          <a:endParaRPr lang="tr-TR" sz="2000" kern="1200" dirty="0"/>
        </a:p>
      </dsp:txBody>
      <dsp:txXfrm>
        <a:off x="4370438" y="2908259"/>
        <a:ext cx="1870678" cy="2450060"/>
      </dsp:txXfrm>
    </dsp:sp>
    <dsp:sp modelId="{2ED9F9FC-10A8-4342-B169-054BD22BAE4E}">
      <dsp:nvSpPr>
        <dsp:cNvPr id="0" name=""/>
        <dsp:cNvSpPr/>
      </dsp:nvSpPr>
      <dsp:spPr>
        <a:xfrm>
          <a:off x="6466230" y="2850060"/>
          <a:ext cx="1987076" cy="25664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Bilgi ve İletişim Standartları</a:t>
          </a:r>
          <a:endParaRPr lang="tr-TR" sz="2000" kern="1200" dirty="0"/>
        </a:p>
      </dsp:txBody>
      <dsp:txXfrm>
        <a:off x="6524429" y="2908259"/>
        <a:ext cx="1870678" cy="2450060"/>
      </dsp:txXfrm>
    </dsp:sp>
    <dsp:sp modelId="{489B7BD6-91D9-494B-B930-14928E68D23E}">
      <dsp:nvSpPr>
        <dsp:cNvPr id="0" name=""/>
        <dsp:cNvSpPr/>
      </dsp:nvSpPr>
      <dsp:spPr>
        <a:xfrm>
          <a:off x="8620220" y="2850060"/>
          <a:ext cx="1987076" cy="25664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İzleme Standartları</a:t>
          </a:r>
          <a:endParaRPr lang="tr-TR" sz="2000" kern="1200" dirty="0"/>
        </a:p>
      </dsp:txBody>
      <dsp:txXfrm>
        <a:off x="8678419" y="2908259"/>
        <a:ext cx="1870678" cy="24500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0CBF9-B452-4CF7-B2CE-D8A3D5E08E60}">
      <dsp:nvSpPr>
        <dsp:cNvPr id="0" name=""/>
        <dsp:cNvSpPr/>
      </dsp:nvSpPr>
      <dsp:spPr>
        <a:xfrm>
          <a:off x="948266" y="0"/>
          <a:ext cx="5418667" cy="5418667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BF536-1040-498A-8DEA-23148695EC97}">
      <dsp:nvSpPr>
        <dsp:cNvPr id="0" name=""/>
        <dsp:cNvSpPr/>
      </dsp:nvSpPr>
      <dsp:spPr>
        <a:xfrm>
          <a:off x="3657599" y="542395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tr-TR" sz="2500" kern="1200" smtClean="0"/>
            <a:t>Etik Değerler ve Dürüstlük</a:t>
          </a:r>
          <a:endParaRPr lang="tr-TR" sz="2500" kern="1200" dirty="0"/>
        </a:p>
      </dsp:txBody>
      <dsp:txXfrm>
        <a:off x="3704613" y="589409"/>
        <a:ext cx="3428105" cy="869055"/>
      </dsp:txXfrm>
    </dsp:sp>
    <dsp:sp modelId="{6F0619B2-BF91-4774-83E8-201A5772F3D0}">
      <dsp:nvSpPr>
        <dsp:cNvPr id="0" name=""/>
        <dsp:cNvSpPr/>
      </dsp:nvSpPr>
      <dsp:spPr>
        <a:xfrm>
          <a:off x="3657599" y="1625864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tr-TR" sz="2500" kern="1200" smtClean="0"/>
            <a:t>Misyon Organizasyon Yapısı ve Görevler</a:t>
          </a:r>
          <a:endParaRPr lang="tr-TR" sz="2500" kern="1200" dirty="0"/>
        </a:p>
      </dsp:txBody>
      <dsp:txXfrm>
        <a:off x="3704613" y="1672878"/>
        <a:ext cx="3428105" cy="869055"/>
      </dsp:txXfrm>
    </dsp:sp>
    <dsp:sp modelId="{AB9EA358-0134-4AA0-833A-341A7F05B91F}">
      <dsp:nvSpPr>
        <dsp:cNvPr id="0" name=""/>
        <dsp:cNvSpPr/>
      </dsp:nvSpPr>
      <dsp:spPr>
        <a:xfrm>
          <a:off x="3657599" y="2709333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tr-TR" sz="2500" kern="1200" smtClean="0"/>
            <a:t>Personelin Yeterliliği  ve Performansı</a:t>
          </a:r>
          <a:endParaRPr lang="tr-TR" sz="2500" kern="1200" dirty="0"/>
        </a:p>
      </dsp:txBody>
      <dsp:txXfrm>
        <a:off x="3704613" y="2756347"/>
        <a:ext cx="3428105" cy="869055"/>
      </dsp:txXfrm>
    </dsp:sp>
    <dsp:sp modelId="{7483C99B-CDEE-4D49-A4E0-E3E9857A1380}">
      <dsp:nvSpPr>
        <dsp:cNvPr id="0" name=""/>
        <dsp:cNvSpPr/>
      </dsp:nvSpPr>
      <dsp:spPr>
        <a:xfrm>
          <a:off x="3657599" y="3792802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Yetki Devri</a:t>
          </a:r>
          <a:endParaRPr lang="tr-TR" sz="2500" kern="1200" dirty="0"/>
        </a:p>
      </dsp:txBody>
      <dsp:txXfrm>
        <a:off x="3704613" y="3839816"/>
        <a:ext cx="3428105" cy="8690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7FB07-26F7-449D-B545-8788D9E4180A}">
      <dsp:nvSpPr>
        <dsp:cNvPr id="0" name=""/>
        <dsp:cNvSpPr/>
      </dsp:nvSpPr>
      <dsp:spPr>
        <a:xfrm rot="16200000">
          <a:off x="-1695716" y="2783002"/>
          <a:ext cx="4226560" cy="715296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630852" bIns="0" numCol="1" spcCol="1270" anchor="t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tr-TR" sz="2500" b="1" kern="1200" dirty="0" smtClean="0">
              <a:latin typeface="Calibri" panose="020F0502020204030204" pitchFamily="34" charset="0"/>
              <a:cs typeface="Arial" panose="020B0604020202020204" pitchFamily="34" charset="0"/>
            </a:rPr>
            <a:t>RİSK  DEĞERLENDİRME STANDARTLARI</a:t>
          </a:r>
          <a:endParaRPr lang="tr-TR" sz="2500" kern="1200" dirty="0"/>
        </a:p>
      </dsp:txBody>
      <dsp:txXfrm>
        <a:off x="-1695716" y="2783002"/>
        <a:ext cx="4226560" cy="715296"/>
      </dsp:txXfrm>
    </dsp:sp>
    <dsp:sp modelId="{356CD54E-D4EA-43AA-8C83-6CF0960B79CE}">
      <dsp:nvSpPr>
        <dsp:cNvPr id="0" name=""/>
        <dsp:cNvSpPr/>
      </dsp:nvSpPr>
      <dsp:spPr>
        <a:xfrm>
          <a:off x="775211" y="1027370"/>
          <a:ext cx="3562935" cy="42265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630852" rIns="256032" bIns="256032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altLang="tr-TR" sz="2800" kern="1200" dirty="0" smtClean="0">
              <a:solidFill>
                <a:schemeClr val="bg1"/>
              </a:solidFill>
            </a:rPr>
            <a:t>Planlama ve Programlama</a:t>
          </a:r>
          <a:endParaRPr lang="tr-TR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altLang="tr-TR" sz="2800" kern="1200" dirty="0" smtClean="0">
              <a:solidFill>
                <a:schemeClr val="bg1"/>
              </a:solidFill>
            </a:rPr>
            <a:t>Risklerin Belirlenmesi ve Değerlendirilmesi</a:t>
          </a:r>
          <a:endParaRPr lang="tr-TR" sz="2800" kern="1200" dirty="0"/>
        </a:p>
      </dsp:txBody>
      <dsp:txXfrm>
        <a:off x="775211" y="1027370"/>
        <a:ext cx="3562935" cy="4226560"/>
      </dsp:txXfrm>
    </dsp:sp>
    <dsp:sp modelId="{FE6AD243-45B0-491A-8226-53E213B4E9AE}">
      <dsp:nvSpPr>
        <dsp:cNvPr id="0" name=""/>
        <dsp:cNvSpPr/>
      </dsp:nvSpPr>
      <dsp:spPr>
        <a:xfrm>
          <a:off x="37340" y="49316"/>
          <a:ext cx="1430593" cy="143059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4D3FB-0F46-4131-BAD8-6A52BE92CF28}">
      <dsp:nvSpPr>
        <dsp:cNvPr id="0" name=""/>
        <dsp:cNvSpPr/>
      </dsp:nvSpPr>
      <dsp:spPr>
        <a:xfrm rot="16200000">
          <a:off x="3501777" y="2585944"/>
          <a:ext cx="4226560" cy="715296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630852" bIns="0" numCol="1" spcCol="1270" anchor="t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Kontrol Faaliyeti Standartları</a:t>
          </a:r>
          <a:endParaRPr lang="tr-TR" sz="2500" kern="1200" dirty="0"/>
        </a:p>
      </dsp:txBody>
      <dsp:txXfrm>
        <a:off x="3501777" y="2585944"/>
        <a:ext cx="4226560" cy="715296"/>
      </dsp:txXfrm>
    </dsp:sp>
    <dsp:sp modelId="{5EAE0708-EC3B-4A62-9D58-CD1F1357D274}">
      <dsp:nvSpPr>
        <dsp:cNvPr id="0" name=""/>
        <dsp:cNvSpPr/>
      </dsp:nvSpPr>
      <dsp:spPr>
        <a:xfrm>
          <a:off x="5972705" y="382424"/>
          <a:ext cx="3562935" cy="4783789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630852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altLang="tr-TR" sz="2400" kern="1200" dirty="0" smtClean="0">
              <a:solidFill>
                <a:schemeClr val="bg1"/>
              </a:solidFill>
            </a:rPr>
            <a:t>Kontrol Stratejileri ve Yönetimleri</a:t>
          </a:r>
          <a:endParaRPr lang="tr-T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altLang="tr-TR" sz="2400" kern="1200" dirty="0" smtClean="0">
              <a:solidFill>
                <a:schemeClr val="bg1"/>
              </a:solidFill>
            </a:rPr>
            <a:t>Prosedürlerin Belirlenmesi ve Değerlendirilmesi</a:t>
          </a:r>
          <a:endParaRPr lang="tr-T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altLang="tr-TR" sz="2400" kern="1200" dirty="0" smtClean="0">
              <a:solidFill>
                <a:schemeClr val="bg1"/>
              </a:solidFill>
            </a:rPr>
            <a:t>Hiyerarşik Kontroller</a:t>
          </a:r>
          <a:endParaRPr lang="tr-T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altLang="tr-TR" sz="2400" kern="1200" dirty="0" smtClean="0">
              <a:solidFill>
                <a:schemeClr val="bg1"/>
              </a:solidFill>
            </a:rPr>
            <a:t>Görevler Ayrılığı</a:t>
          </a:r>
          <a:endParaRPr lang="tr-T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altLang="tr-TR" sz="2400" kern="1200" dirty="0" smtClean="0">
              <a:solidFill>
                <a:schemeClr val="bg1"/>
              </a:solidFill>
            </a:rPr>
            <a:t>Faaliyetlerin Sürekliliği</a:t>
          </a:r>
          <a:endParaRPr lang="tr-TR" altLang="tr-TR" sz="2400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altLang="tr-TR" sz="2400" kern="1200" dirty="0" smtClean="0">
              <a:solidFill>
                <a:schemeClr val="bg1"/>
              </a:solidFill>
            </a:rPr>
            <a:t>Bilgi Sistemleri Kontrolleri</a:t>
          </a:r>
          <a:endParaRPr lang="tr-TR" altLang="tr-TR" sz="2400" kern="1200" dirty="0">
            <a:solidFill>
              <a:schemeClr val="bg1"/>
            </a:solidFill>
          </a:endParaRPr>
        </a:p>
      </dsp:txBody>
      <dsp:txXfrm>
        <a:off x="5972705" y="382424"/>
        <a:ext cx="3562935" cy="4783789"/>
      </dsp:txXfrm>
    </dsp:sp>
    <dsp:sp modelId="{B53DFC8C-CA24-417B-805F-FC62BB6C3057}">
      <dsp:nvSpPr>
        <dsp:cNvPr id="0" name=""/>
        <dsp:cNvSpPr/>
      </dsp:nvSpPr>
      <dsp:spPr>
        <a:xfrm>
          <a:off x="5257408" y="0"/>
          <a:ext cx="1430593" cy="1036478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281D6-09F1-41F3-A207-79614D6C134A}" type="datetimeFigureOut">
              <a:rPr lang="tr-TR" smtClean="0"/>
              <a:t>7.10.2021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4D553-A493-45E0-9A7E-6AE092DCC2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940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866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D553-A493-45E0-9A7E-6AE092DCC23F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7515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D553-A493-45E0-9A7E-6AE092DCC23F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9126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D553-A493-45E0-9A7E-6AE092DCC23F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8233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D553-A493-45E0-9A7E-6AE092DCC23F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5183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335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D553-A493-45E0-9A7E-6AE092DCC23F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2556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D553-A493-45E0-9A7E-6AE092DCC23F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280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D553-A493-45E0-9A7E-6AE092DCC23F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6605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/>
              <a:t>Sayıştay Kanunu Madde 35-36 *Düzenlilik Denetim Rehberi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D553-A493-45E0-9A7E-6AE092DCC23F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2464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D553-A493-45E0-9A7E-6AE092DCC23F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3800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D553-A493-45E0-9A7E-6AE092DCC23F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7493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D553-A493-45E0-9A7E-6AE092DCC23F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3739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D553-A493-45E0-9A7E-6AE092DCC23F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3769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FF8A72-D288-437C-9796-DC7E5B38C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B19AF99-D383-4F9D-B3B9-E4008B75F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A1B963C-187E-4556-8C6C-169C8A9D0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7.10.2021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E3439A2-16CA-4D98-8924-D5A24737B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C806262-8A81-4133-BA71-C2AB2A65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52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4FE561-B408-453F-BA26-E84BF13CF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D003E0E-9D88-4285-B70C-6081B891C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66A52CF-8EF0-4CA0-A8FE-83E32F17D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7.10.2021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340A413-A7A5-4EB3-9AED-A9F64C403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3BA55FB-1D1C-4937-A630-B9CACD3D0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29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DF69C34D-0CC9-4AAA-8273-844357DADA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694D366-A5FF-4274-B3CA-CEC0AA803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A7F4711-0458-455A-AB5E-F366AA193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7.10.2021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4CEE9B6-3C0B-431C-B78A-224F0DB32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B64C843-6F90-4895-AB9F-67385FF5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1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F79061-B119-4A45-A6C7-0884584EE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5E9A20-0264-43BE-A48A-3C497AD25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A7A88F4-5787-4BE0-89D7-BAAD58DEA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7.10.2021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29289D5-7757-4935-A9B8-4236B0F9D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E44784C-D8AF-4F7C-924A-AC5E509BD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75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91FB46-20BE-447A-93D0-3CA6DBD8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6C99192-91D0-4227-BDAE-3EC94DEF3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EF83DDE-0773-4CB7-B6CB-C6355B63F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7.10.2021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851BF45-B738-4EDA-8653-873BE4635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31987F5-5219-42B3-B925-A289082C7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08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D81595-5DDF-424E-8107-B7DC6F7DB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BACD89C-C5C1-42C3-BA65-6ED5D74F9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E1DDF66-C64D-43C1-A228-E8A25B7A6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F428D1C-652B-43A2-94F5-427CEA23B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7.10.2021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478BC01-AD9C-4D88-96C7-F71600D1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328412D-B0F4-4DB4-B02F-427C5AE7A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16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602A9E-C1A5-47B3-B80E-EEF4C00DB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A46BEDE-CA07-472C-A5EC-0B6F624F9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CC0EE03-EEF1-4DBB-AA2B-78C56E558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0C60372-8F8D-4CA9-A89D-FBF8BBF808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FFC7627-9AD6-4F20-BAE6-EA510502D4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B8469B3-E9E4-4A27-A684-ABB3329C9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7.10.2021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414E8234-A654-479D-B6EE-29DD4A7F0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2617C2C-8BAE-46A7-83F0-129705C8B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80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059BFD-2BD1-4493-BD31-5881AC71C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A49E65A-3CDB-407B-B76E-A512AEFEA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7.10.2021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273F068-A1DD-4AFE-B1DA-C5D99AE67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9B3CD82-D2C7-4AC3-808A-E80E5B177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152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0BE1DCC-D31D-4524-BDE8-B10018D41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7.10.2021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9492021-B8FC-452A-AAC5-3EB43F6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A8E0077-6B2C-46D1-A955-DCD7D03D3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57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6968E8-9F21-4E6C-9DDE-4A205713B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9DE253C-D7DE-4E4C-AF9C-B78EE94DF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B001257-750B-4351-AAEF-EE4BFC93E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F219E14-D7B5-4034-86BC-8C7EE82B8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7.10.2021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988AF4E-4373-4B8F-AEA3-9AAC4ED91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B646330-CB85-4E93-9DBE-0B542072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51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D5B492-D4B7-41B4-9039-984851BD3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FEA0318-5FE1-4C77-A7AA-7A02244E3C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3826EB3-C11D-4B5B-9A65-2EAED9594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D58E66E-5E00-47DC-86B0-D9C97C00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7.10.2021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8B95C92-CAAE-4358-B003-1693A7DFE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970E764-AA12-4C17-91A1-119CC030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824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18" Type="http://schemas.openxmlformats.org/officeDocument/2006/relationships/image" Target="../media/image6.png"/><Relationship Id="rId26" Type="http://schemas.openxmlformats.org/officeDocument/2006/relationships/image" Target="../media/image14.sv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11.svg"/><Relationship Id="rId28" Type="http://schemas.openxmlformats.org/officeDocument/2006/relationships/image" Target="../media/image16.sv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Relationship Id="rId27" Type="http://schemas.openxmlformats.org/officeDocument/2006/relationships/image" Target="../media/image13.png"/><Relationship Id="rId30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88CA0F6-56DD-47D2-8EA1-AA4CE2E09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99BEA47-C257-4DB5-B5AF-7C7705810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3632B8-EAA9-4178-9DAF-8DA439626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7.10.2021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D3CAD59-445E-4FC7-9DBE-7FAC6D0EE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AD58126-80E2-4122-B830-041DE79A4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7603CB1C-42F4-45CE-9A99-D66750132989}"/>
              </a:ext>
            </a:extLst>
          </p:cNvPr>
          <p:cNvSpPr/>
          <p:nvPr/>
        </p:nvSpPr>
        <p:spPr>
          <a:xfrm>
            <a:off x="-7218" y="6210483"/>
            <a:ext cx="12207240" cy="6633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Resim 23">
            <a:extLst>
              <a:ext uri="{FF2B5EF4-FFF2-40B4-BE49-F238E27FC236}">
                <a16:creationId xmlns:a16="http://schemas.microsoft.com/office/drawing/2014/main" id="{6C81FC4B-686B-47DA-9BCF-E1B138E19EA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740" y="6337329"/>
            <a:ext cx="450354" cy="434017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4F4BE4E1-B0A5-437E-B5EA-C129C95BFD0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232" y="6323326"/>
            <a:ext cx="451811" cy="462023"/>
          </a:xfrm>
          <a:prstGeom prst="rect">
            <a:avLst/>
          </a:prstGeom>
        </p:spPr>
      </p:pic>
      <p:pic>
        <p:nvPicPr>
          <p:cNvPr id="26" name="Resim 25">
            <a:extLst>
              <a:ext uri="{FF2B5EF4-FFF2-40B4-BE49-F238E27FC236}">
                <a16:creationId xmlns:a16="http://schemas.microsoft.com/office/drawing/2014/main" id="{97B495C2-3A76-4445-B165-A2436510775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886" y="6387698"/>
            <a:ext cx="1009508" cy="333278"/>
          </a:xfrm>
          <a:prstGeom prst="rect">
            <a:avLst/>
          </a:prstGeom>
        </p:spPr>
      </p:pic>
      <p:pic>
        <p:nvPicPr>
          <p:cNvPr id="27" name="Resim 26">
            <a:extLst>
              <a:ext uri="{FF2B5EF4-FFF2-40B4-BE49-F238E27FC236}">
                <a16:creationId xmlns:a16="http://schemas.microsoft.com/office/drawing/2014/main" id="{E31F0990-54D2-434A-B2F5-B2A7D08D654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6427604"/>
            <a:ext cx="1030448" cy="253467"/>
          </a:xfrm>
          <a:prstGeom prst="rect">
            <a:avLst/>
          </a:prstGeom>
        </p:spPr>
      </p:pic>
      <p:pic>
        <p:nvPicPr>
          <p:cNvPr id="28" name="Resim 27">
            <a:extLst>
              <a:ext uri="{FF2B5EF4-FFF2-40B4-BE49-F238E27FC236}">
                <a16:creationId xmlns:a16="http://schemas.microsoft.com/office/drawing/2014/main" id="{58C05B87-0E8F-48F8-BF98-FD012A25FE8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631" y="6364572"/>
            <a:ext cx="584437" cy="379530"/>
          </a:xfrm>
          <a:prstGeom prst="rect">
            <a:avLst/>
          </a:prstGeom>
        </p:spPr>
      </p:pic>
      <p:pic>
        <p:nvPicPr>
          <p:cNvPr id="29" name="Resim 28">
            <a:extLst>
              <a:ext uri="{FF2B5EF4-FFF2-40B4-BE49-F238E27FC236}">
                <a16:creationId xmlns:a16="http://schemas.microsoft.com/office/drawing/2014/main" id="{949B5D13-D259-4889-B74F-8AFC1235CCC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00" y="6366986"/>
            <a:ext cx="1045139" cy="374703"/>
          </a:xfrm>
          <a:prstGeom prst="rect">
            <a:avLst/>
          </a:prstGeom>
        </p:spPr>
      </p:pic>
      <p:pic>
        <p:nvPicPr>
          <p:cNvPr id="30" name="Resim 29">
            <a:extLst>
              <a:ext uri="{FF2B5EF4-FFF2-40B4-BE49-F238E27FC236}">
                <a16:creationId xmlns:a16="http://schemas.microsoft.com/office/drawing/2014/main" id="{23D807BE-6378-49E0-893F-A473FD70E38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49" y="6261845"/>
            <a:ext cx="1057951" cy="584985"/>
          </a:xfrm>
          <a:prstGeom prst="rect">
            <a:avLst/>
          </a:prstGeom>
        </p:spPr>
      </p:pic>
      <p:pic>
        <p:nvPicPr>
          <p:cNvPr id="31" name="Resim 30" descr="çizim içeren bir resim&#10;&#10;Açıklama otomatik olarak oluşturuldu">
            <a:extLst>
              <a:ext uri="{FF2B5EF4-FFF2-40B4-BE49-F238E27FC236}">
                <a16:creationId xmlns:a16="http://schemas.microsoft.com/office/drawing/2014/main" id="{FAE483C8-791F-4A69-8A11-7615D3B170C7}"/>
              </a:ext>
            </a:extLst>
          </p:cNvPr>
          <p:cNvPicPr>
            <a:picLocks noChangeAspect="1"/>
          </p:cNvPicPr>
          <p:nvPr/>
        </p:nvPicPr>
        <p:blipFill>
          <a:blip r:embed="rId21">
            <a:biLevel thresh="25000"/>
          </a:blip>
          <a:stretch>
            <a:fillRect/>
          </a:stretch>
        </p:blipFill>
        <p:spPr>
          <a:xfrm>
            <a:off x="2853688" y="6289730"/>
            <a:ext cx="1306145" cy="529214"/>
          </a:xfrm>
          <a:prstGeom prst="rect">
            <a:avLst/>
          </a:prstGeom>
        </p:spPr>
      </p:pic>
      <p:pic>
        <p:nvPicPr>
          <p:cNvPr id="32" name="Grafik 70">
            <a:extLst>
              <a:ext uri="{FF2B5EF4-FFF2-40B4-BE49-F238E27FC236}">
                <a16:creationId xmlns:a16="http://schemas.microsoft.com/office/drawing/2014/main" id="{E1732221-51D8-41EE-BD5D-B67624FF5EA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605354" y="6389061"/>
            <a:ext cx="1090276" cy="330553"/>
          </a:xfrm>
          <a:prstGeom prst="rect">
            <a:avLst/>
          </a:prstGeom>
        </p:spPr>
      </p:pic>
      <p:pic>
        <p:nvPicPr>
          <p:cNvPr id="33" name="Resim 32" descr="işaret, oturma, geniş, bilgisayar içeren bir resim&#10;&#10;Açıklama otomatik olarak oluşturuldu">
            <a:extLst>
              <a:ext uri="{FF2B5EF4-FFF2-40B4-BE49-F238E27FC236}">
                <a16:creationId xmlns:a16="http://schemas.microsoft.com/office/drawing/2014/main" id="{67477630-B5E2-403B-89F1-1CB3086DCE4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752" y="6307217"/>
            <a:ext cx="387133" cy="494241"/>
          </a:xfrm>
          <a:prstGeom prst="rect">
            <a:avLst/>
          </a:prstGeom>
        </p:spPr>
      </p:pic>
      <p:pic>
        <p:nvPicPr>
          <p:cNvPr id="35" name="Grafik 74">
            <a:extLst>
              <a:ext uri="{FF2B5EF4-FFF2-40B4-BE49-F238E27FC236}">
                <a16:creationId xmlns:a16="http://schemas.microsoft.com/office/drawing/2014/main" id="{A88E1DD3-FABC-4D12-A0D8-7E38BD8CFCA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928636" y="6336769"/>
            <a:ext cx="501354" cy="435137"/>
          </a:xfrm>
          <a:prstGeom prst="rect">
            <a:avLst/>
          </a:prstGeom>
        </p:spPr>
      </p:pic>
      <p:pic>
        <p:nvPicPr>
          <p:cNvPr id="36" name="Grafik 75">
            <a:extLst>
              <a:ext uri="{FF2B5EF4-FFF2-40B4-BE49-F238E27FC236}">
                <a16:creationId xmlns:a16="http://schemas.microsoft.com/office/drawing/2014/main" id="{239F2653-38C3-46B9-B70A-661A94FFD0E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10606" y="6430667"/>
            <a:ext cx="943376" cy="247341"/>
          </a:xfrm>
          <a:prstGeom prst="rect">
            <a:avLst/>
          </a:prstGeom>
        </p:spPr>
      </p:pic>
      <p:pic>
        <p:nvPicPr>
          <p:cNvPr id="37" name="Resim 36" descr="nesne, saat, işaret, oturma içeren bir resim&#10;&#10;Açıklama otomatik olarak oluşturuldu">
            <a:extLst>
              <a:ext uri="{FF2B5EF4-FFF2-40B4-BE49-F238E27FC236}">
                <a16:creationId xmlns:a16="http://schemas.microsoft.com/office/drawing/2014/main" id="{1821F01D-C220-48A1-B7E1-C63D30B44089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893" y="6408242"/>
            <a:ext cx="1069294" cy="26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8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S&#252;re&#231;%20Hiyerar&#351;isi/Bakanl&#305;&#287;&#305;m&#305;z%20Birimleri%20S&#252;re&#231;%20Hiyerar&#351;isi/Bakanl&#305;k%20S&#252;re&#231;%20Hiyerar&#351;isi.vsd" TargetMode="External"/><Relationship Id="rId2" Type="http://schemas.openxmlformats.org/officeDocument/2006/relationships/hyperlink" Target="ekler%20(mevzuat)/2020-2021%20y&#305;l&#305;%20i&#231;%20kontrol%20eylem%20plan&#305;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Risk%20Say&#305;lar&#305;%20Listesi.xlsx" TargetMode="External"/><Relationship Id="rId4" Type="http://schemas.openxmlformats.org/officeDocument/2006/relationships/hyperlink" Target="s&#252;re&#231;/Besilik%20S&#305;&#287;&#305;r%20&#304;thalat&#305;%20Kontrol%20Belgesi%20D&#252;zenlenmesi%20ve%20&#304;thalat%20&#304;&#351;lemleri%20S&#252;reci.vs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Risk%20Say&#305;lar&#305;%20Listesi.xlsx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hyperlink" Target="&#304;&#199;%20KONTROL%20S&#304;STEM&#304;.pptx#-1,36,&#304;&#231; Denetim Biriminin &#304;&#231; Kontrol Denetimi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hyperlink" Target="&#304;&#199;%20KONTROL%20S&#304;STEM&#304;.pptx#-1,35,SAYI&#350;TAY BA&#350;KANLI&#286;I 2019 YILI DENET&#304;M RAPORU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7BD59010-61B7-4961-9156-7C9D418FFFF6}"/>
              </a:ext>
            </a:extLst>
          </p:cNvPr>
          <p:cNvGrpSpPr/>
          <p:nvPr/>
        </p:nvGrpSpPr>
        <p:grpSpPr>
          <a:xfrm>
            <a:off x="453519" y="429702"/>
            <a:ext cx="2154368" cy="594968"/>
            <a:chOff x="363578" y="204850"/>
            <a:chExt cx="2154368" cy="594968"/>
          </a:xfrm>
        </p:grpSpPr>
        <p:pic>
          <p:nvPicPr>
            <p:cNvPr id="22" name="Resim 21" descr="C:\Users\ahmetsavas.intisah\Desktop\image003.png">
              <a:extLst>
                <a:ext uri="{FF2B5EF4-FFF2-40B4-BE49-F238E27FC236}">
                  <a16:creationId xmlns:a16="http://schemas.microsoft.com/office/drawing/2014/main" id="{A1B1BD7E-2293-49F9-B594-C23AE300EBD8}"/>
                </a:ext>
              </a:extLst>
            </p:cNvPr>
            <p:cNvPicPr/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78" y="204850"/>
              <a:ext cx="598196" cy="5949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Dikdörtgen 22">
              <a:extLst>
                <a:ext uri="{FF2B5EF4-FFF2-40B4-BE49-F238E27FC236}">
                  <a16:creationId xmlns:a16="http://schemas.microsoft.com/office/drawing/2014/main" id="{A10ECAE2-DF81-4648-8CFE-F90B42AD41C4}"/>
                </a:ext>
              </a:extLst>
            </p:cNvPr>
            <p:cNvSpPr/>
            <p:nvPr/>
          </p:nvSpPr>
          <p:spPr>
            <a:xfrm>
              <a:off x="961774" y="308462"/>
              <a:ext cx="1556172" cy="4155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200"/>
                <a:buFontTx/>
                <a:buNone/>
                <a:tabLst/>
                <a:defRPr/>
              </a:pPr>
              <a:r>
                <a:rPr kumimoji="0" lang="tr-T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Black" panose="00000A00000000000000" pitchFamily="50" charset="-94"/>
                  <a:ea typeface="Calibri" panose="020F0502020204030204" pitchFamily="34" charset="0"/>
                  <a:cs typeface="Times New Roman" panose="02020603050405020304" pitchFamily="18" charset="0"/>
                </a:rPr>
                <a:t>T.C. TARIM VE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200"/>
                <a:buFontTx/>
                <a:buNone/>
                <a:tabLst/>
                <a:defRPr/>
              </a:pPr>
              <a:r>
                <a:rPr kumimoji="0" lang="tr-T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Black" panose="00000A00000000000000" pitchFamily="50" charset="-94"/>
                  <a:ea typeface="Calibri" panose="020F0502020204030204" pitchFamily="34" charset="0"/>
                  <a:cs typeface="Times New Roman" panose="02020603050405020304" pitchFamily="18" charset="0"/>
                </a:rPr>
                <a:t>ORMAN BAKANLIĞI</a:t>
              </a:r>
            </a:p>
          </p:txBody>
        </p:sp>
      </p:grpSp>
      <p:pic>
        <p:nvPicPr>
          <p:cNvPr id="9" name="Resim 4" descr="C:\Users\ahmetsavas.intisah\Desktop\image003.png">
            <a:extLst>
              <a:ext uri="{FF2B5EF4-FFF2-40B4-BE49-F238E27FC236}">
                <a16:creationId xmlns:a16="http://schemas.microsoft.com/office/drawing/2014/main" id="{8131CA77-CC3F-4F96-957E-6488A98AB747}"/>
              </a:ext>
            </a:extLst>
          </p:cNvPr>
          <p:cNvPicPr/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7" y="848760"/>
            <a:ext cx="1828804" cy="18189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84443F78-286F-43EB-B212-E3C30DD2DDE7}"/>
              </a:ext>
            </a:extLst>
          </p:cNvPr>
          <p:cNvCxnSpPr>
            <a:cxnSpLocks/>
          </p:cNvCxnSpPr>
          <p:nvPr/>
        </p:nvCxnSpPr>
        <p:spPr>
          <a:xfrm>
            <a:off x="3980329" y="3040864"/>
            <a:ext cx="423134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Dikdörtgen 2"/>
          <p:cNvSpPr/>
          <p:nvPr/>
        </p:nvSpPr>
        <p:spPr>
          <a:xfrm>
            <a:off x="2152326" y="3692885"/>
            <a:ext cx="7887345" cy="490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tr-TR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0000A00000000000000" pitchFamily="50" charset="-94"/>
                <a:cs typeface="Arial" panose="020B0604020202020204" pitchFamily="34" charset="0"/>
              </a:rPr>
              <a:t>İÇ KONTROL SİSTEMİ</a:t>
            </a:r>
            <a:endParaRPr lang="tr-TR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robat Black" panose="00000A00000000000000" pitchFamily="50" charset="-9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76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350866518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223231"/>
            <a:ext cx="10515600" cy="686075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chemeClr val="accent4"/>
                </a:solidFill>
              </a:rPr>
              <a:t>Kontrol Ortamı Standartları</a:t>
            </a:r>
            <a:endParaRPr lang="tr-TR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6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828983498"/>
              </p:ext>
            </p:extLst>
          </p:nvPr>
        </p:nvGraphicFramePr>
        <p:xfrm>
          <a:off x="2032000" y="719666"/>
          <a:ext cx="959555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887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210892771"/>
              </p:ext>
            </p:extLst>
          </p:nvPr>
        </p:nvGraphicFramePr>
        <p:xfrm>
          <a:off x="2031999" y="719666"/>
          <a:ext cx="931333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816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23231"/>
            <a:ext cx="10515600" cy="686075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chemeClr val="accent4"/>
                </a:solidFill>
              </a:rPr>
              <a:t>İÇ KONTROL SİSTEMİNİN KURULMASI</a:t>
            </a:r>
            <a:endParaRPr lang="tr-TR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6800" y="1254034"/>
            <a:ext cx="11894400" cy="485718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Clr>
                <a:schemeClr val="accent4"/>
              </a:buClr>
              <a:buFont typeface="Calibri" panose="020F0502020204030204" pitchFamily="34" charset="0"/>
              <a:buChar char="―"/>
            </a:pPr>
            <a:r>
              <a:rPr lang="tr-TR" sz="3200" dirty="0" smtClean="0">
                <a:solidFill>
                  <a:schemeClr val="bg1"/>
                </a:solidFill>
                <a:latin typeface="+mj-lt"/>
                <a:hlinkClick r:id="rId2" action="ppaction://hlinkfile"/>
              </a:rPr>
              <a:t>İç Kontrol Eylem Planları</a:t>
            </a:r>
            <a:endParaRPr lang="tr-TR" sz="3200" dirty="0" smtClean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0"/>
              </a:spcBef>
              <a:buClr>
                <a:schemeClr val="accent4"/>
              </a:buClr>
              <a:buFont typeface="Calibri" panose="020F0502020204030204" pitchFamily="34" charset="0"/>
              <a:buChar char="―"/>
            </a:pPr>
            <a:endParaRPr lang="tr-TR" sz="3200" dirty="0" smtClean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0"/>
              </a:spcBef>
              <a:buClr>
                <a:schemeClr val="accent4"/>
              </a:buClr>
              <a:buFont typeface="Calibri" panose="020F0502020204030204" pitchFamily="34" charset="0"/>
              <a:buChar char="―"/>
            </a:pPr>
            <a:r>
              <a:rPr lang="tr-TR" sz="3200" dirty="0" smtClean="0">
                <a:solidFill>
                  <a:schemeClr val="bg1"/>
                </a:solidFill>
                <a:latin typeface="+mj-lt"/>
                <a:hlinkClick r:id="rId3" action="ppaction://hlinkfile"/>
              </a:rPr>
              <a:t> </a:t>
            </a:r>
            <a:r>
              <a:rPr lang="tr-TR" sz="3200" dirty="0" smtClean="0">
                <a:solidFill>
                  <a:schemeClr val="bg1"/>
                </a:solidFill>
                <a:latin typeface="+mj-lt"/>
                <a:hlinkClick r:id="rId4" action="ppaction://hlinkfile"/>
              </a:rPr>
              <a:t>Süreç Yönetimi </a:t>
            </a:r>
            <a:endParaRPr lang="tr-TR" sz="3200" dirty="0" smtClean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0"/>
              </a:spcBef>
              <a:buClr>
                <a:schemeClr val="accent4"/>
              </a:buClr>
              <a:buFont typeface="Calibri" panose="020F0502020204030204" pitchFamily="34" charset="0"/>
              <a:buChar char="―"/>
            </a:pPr>
            <a:endParaRPr lang="tr-TR" sz="3200" dirty="0" smtClean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0"/>
              </a:spcBef>
              <a:buClr>
                <a:schemeClr val="accent4"/>
              </a:buClr>
              <a:buFont typeface="Calibri" panose="020F0502020204030204" pitchFamily="34" charset="0"/>
              <a:buChar char="―"/>
            </a:pPr>
            <a:r>
              <a:rPr lang="tr-TR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3200" dirty="0" smtClean="0">
                <a:solidFill>
                  <a:schemeClr val="bg1"/>
                </a:solidFill>
                <a:latin typeface="+mj-lt"/>
                <a:hlinkClick r:id="rId5" action="ppaction://hlinkfile"/>
              </a:rPr>
              <a:t>Risk Yönetimi </a:t>
            </a:r>
            <a:endParaRPr lang="tr-TR" sz="3200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Clr>
                <a:schemeClr val="accent4"/>
              </a:buClr>
              <a:buNone/>
            </a:pPr>
            <a:endParaRPr lang="tr-TR" sz="3200" dirty="0" smtClean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0"/>
              </a:spcBef>
              <a:buClr>
                <a:schemeClr val="accent4"/>
              </a:buClr>
              <a:buFont typeface="Calibri" panose="020F0502020204030204" pitchFamily="34" charset="0"/>
              <a:buChar char="―"/>
            </a:pPr>
            <a:r>
              <a:rPr lang="tr-TR" sz="3200" dirty="0" err="1" smtClean="0">
                <a:solidFill>
                  <a:srgbClr val="FFC000"/>
                </a:solidFill>
              </a:rPr>
              <a:t>G</a:t>
            </a:r>
            <a:r>
              <a:rPr lang="en-US" sz="3200" dirty="0" err="1" smtClean="0">
                <a:solidFill>
                  <a:srgbClr val="FFC000"/>
                </a:solidFill>
              </a:rPr>
              <a:t>örev</a:t>
            </a:r>
            <a:r>
              <a:rPr lang="en-US" sz="3200" dirty="0">
                <a:solidFill>
                  <a:srgbClr val="FFC000"/>
                </a:solidFill>
              </a:rPr>
              <a:t>, </a:t>
            </a:r>
            <a:r>
              <a:rPr lang="en-US" sz="3200" dirty="0" err="1">
                <a:solidFill>
                  <a:srgbClr val="FFC000"/>
                </a:solidFill>
              </a:rPr>
              <a:t>yetki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ve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sorumluluk</a:t>
            </a:r>
            <a:r>
              <a:rPr lang="tr-TR" sz="3200" dirty="0" smtClean="0">
                <a:solidFill>
                  <a:srgbClr val="FFC000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Clr>
                <a:schemeClr val="accent4"/>
              </a:buClr>
              <a:buNone/>
            </a:pPr>
            <a:endParaRPr lang="tr-TR" sz="3200" b="1" dirty="0">
              <a:solidFill>
                <a:srgbClr val="FFC00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Clr>
                <a:schemeClr val="accent4"/>
              </a:buClr>
              <a:buNone/>
            </a:pPr>
            <a:r>
              <a:rPr lang="tr-TR" sz="3200" dirty="0" smtClean="0">
                <a:solidFill>
                  <a:schemeClr val="bg1"/>
                </a:solidFill>
                <a:latin typeface="+mj-lt"/>
              </a:rPr>
              <a:t>olmak üzere dört önemli aktör üzerinden yönetilmektedir.</a:t>
            </a:r>
          </a:p>
          <a:p>
            <a:pPr marL="0" indent="0" algn="just">
              <a:buNone/>
            </a:pPr>
            <a:r>
              <a:rPr lang="tr-TR" sz="3200" dirty="0" smtClean="0">
                <a:solidFill>
                  <a:schemeClr val="bg1"/>
                </a:solidFill>
                <a:latin typeface="+mj-lt"/>
              </a:rPr>
              <a:t>Sistemin yönetilmesi için yazılım desteğine ihtiyaç duyulmuş olup BİDB’ tarafından hazırlanan Risk modülünün son testleri yapılmakta, </a:t>
            </a:r>
            <a:r>
              <a:rPr lang="tr-TR" sz="3200" u="sng" dirty="0">
                <a:solidFill>
                  <a:schemeClr val="bg1"/>
                </a:solidFill>
              </a:rPr>
              <a:t>Eylem Planı </a:t>
            </a:r>
            <a:r>
              <a:rPr lang="tr-TR" sz="3200" u="sng" dirty="0" smtClean="0">
                <a:solidFill>
                  <a:schemeClr val="bg1"/>
                </a:solidFill>
                <a:latin typeface="+mj-lt"/>
              </a:rPr>
              <a:t>ve </a:t>
            </a:r>
            <a:r>
              <a:rPr lang="tr-TR" sz="3200" u="sng" dirty="0" smtClean="0">
                <a:solidFill>
                  <a:schemeClr val="bg1"/>
                </a:solidFill>
              </a:rPr>
              <a:t>Süreç</a:t>
            </a:r>
            <a:r>
              <a:rPr lang="tr-TR" sz="3200" u="sng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3200" dirty="0" smtClean="0">
                <a:solidFill>
                  <a:schemeClr val="bg1"/>
                </a:solidFill>
                <a:latin typeface="+mj-lt"/>
              </a:rPr>
              <a:t>modüllerine ilişkin çalışmalar devam etmektedir.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899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4"/>
                </a:solidFill>
              </a:rPr>
              <a:t>Kamu İç Kontrol Standartlarına Uyum Eylem Planı (UEP)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>
                <a:solidFill>
                  <a:srgbClr val="FFFFFF"/>
                </a:solidFill>
              </a:rPr>
              <a:t>Kamu İç Kontrol Standartlarına uyum için hazırlanan UEP; </a:t>
            </a:r>
          </a:p>
          <a:p>
            <a:pPr algn="just"/>
            <a:r>
              <a:rPr lang="tr-TR" dirty="0" smtClean="0">
                <a:solidFill>
                  <a:srgbClr val="FFFFFF"/>
                </a:solidFill>
              </a:rPr>
              <a:t>2 yılı kapsamakta olup üst yönetici onayı ile yürürlük kazanmaktadır.</a:t>
            </a:r>
          </a:p>
          <a:p>
            <a:pPr algn="just"/>
            <a:r>
              <a:rPr lang="tr-TR" dirty="0" smtClean="0">
                <a:solidFill>
                  <a:srgbClr val="FFFFFF"/>
                </a:solidFill>
              </a:rPr>
              <a:t>Her bir Genel Şart ayrı ayrı değerlendirilmekte olup, mevcut durum makul güvence sağlayanlar için eylem öngörülmemektedir.</a:t>
            </a:r>
          </a:p>
          <a:p>
            <a:pPr algn="just"/>
            <a:r>
              <a:rPr lang="tr-TR" dirty="0" smtClean="0">
                <a:solidFill>
                  <a:srgbClr val="FFFFFF"/>
                </a:solidFill>
              </a:rPr>
              <a:t>Makul güvence sağlamayan genel şartlar için eylemler öngörülmekte olup eylemin süresi ve  sorumlu birim tespit edilmektedir. </a:t>
            </a:r>
          </a:p>
          <a:p>
            <a:pPr algn="just"/>
            <a:r>
              <a:rPr lang="tr-TR" dirty="0" smtClean="0">
                <a:solidFill>
                  <a:srgbClr val="FFFFFF"/>
                </a:solidFill>
              </a:rPr>
              <a:t>Bazı eylemler süreklilik arz etmektedir.</a:t>
            </a: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88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chemeClr val="accent4"/>
                </a:solidFill>
              </a:rPr>
              <a:t>UEP’nin</a:t>
            </a:r>
            <a:r>
              <a:rPr lang="tr-TR" b="1" dirty="0" smtClean="0">
                <a:solidFill>
                  <a:schemeClr val="accent4"/>
                </a:solidFill>
              </a:rPr>
              <a:t> İzlenmesi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35395"/>
            <a:ext cx="10515600" cy="4741568"/>
          </a:xfrm>
        </p:spPr>
        <p:txBody>
          <a:bodyPr>
            <a:normAutofit lnSpcReduction="10000"/>
          </a:bodyPr>
          <a:lstStyle/>
          <a:p>
            <a:r>
              <a:rPr lang="tr-TR" dirty="0" err="1" smtClean="0">
                <a:solidFill>
                  <a:srgbClr val="FFFFFF"/>
                </a:solidFill>
              </a:rPr>
              <a:t>UEP’nin</a:t>
            </a:r>
            <a:r>
              <a:rPr lang="tr-TR" dirty="0" smtClean="0">
                <a:solidFill>
                  <a:srgbClr val="FFFFFF"/>
                </a:solidFill>
              </a:rPr>
              <a:t> izlenmesi; birimlerden gelen 6 aylık  </a:t>
            </a:r>
            <a:r>
              <a:rPr lang="tr-TR" dirty="0" smtClean="0">
                <a:solidFill>
                  <a:srgbClr val="FFC000"/>
                </a:solidFill>
              </a:rPr>
              <a:t>(Haziran ve Aralık aylarının 20)</a:t>
            </a:r>
            <a:r>
              <a:rPr lang="tr-TR" dirty="0" smtClean="0">
                <a:solidFill>
                  <a:srgbClr val="FFFFFF"/>
                </a:solidFill>
              </a:rPr>
              <a:t>  izleme raporlarına göre yapılmaktadır.</a:t>
            </a:r>
          </a:p>
          <a:p>
            <a:pPr algn="just"/>
            <a:r>
              <a:rPr lang="tr-TR" dirty="0" smtClean="0">
                <a:solidFill>
                  <a:srgbClr val="FFFFFF"/>
                </a:solidFill>
              </a:rPr>
              <a:t>Birimler 6 ayda bir raporlama yapmak zorundadır. </a:t>
            </a:r>
          </a:p>
          <a:p>
            <a:pPr algn="just"/>
            <a:r>
              <a:rPr lang="tr-TR" dirty="0" smtClean="0">
                <a:solidFill>
                  <a:srgbClr val="FFFFFF"/>
                </a:solidFill>
              </a:rPr>
              <a:t>Her birim sorumlu olduğu eyleme değerlendirme yapması gerekmektedir.</a:t>
            </a:r>
          </a:p>
          <a:p>
            <a:pPr algn="just"/>
            <a:r>
              <a:rPr lang="tr-TR" dirty="0" smtClean="0">
                <a:solidFill>
                  <a:srgbClr val="FFFFFF"/>
                </a:solidFill>
              </a:rPr>
              <a:t>2021 yılı 2. döneminden itibaren izleme </a:t>
            </a:r>
            <a:r>
              <a:rPr lang="tr-TR" b="1" u="sng" dirty="0" smtClean="0">
                <a:solidFill>
                  <a:srgbClr val="FFC000"/>
                </a:solidFill>
              </a:rPr>
              <a:t>İç Kontrol Sistemi yazılımı </a:t>
            </a:r>
            <a:r>
              <a:rPr lang="tr-TR" dirty="0" smtClean="0">
                <a:solidFill>
                  <a:srgbClr val="FFFFFF"/>
                </a:solidFill>
              </a:rPr>
              <a:t>üzerinden yapılacaktır.  </a:t>
            </a:r>
          </a:p>
          <a:p>
            <a:pPr algn="just"/>
            <a:r>
              <a:rPr lang="tr-TR" dirty="0" smtClean="0">
                <a:solidFill>
                  <a:srgbClr val="FFFFFF"/>
                </a:solidFill>
              </a:rPr>
              <a:t>İzleme sonuçları her yılın sonunda (en geç 31 Aralık) İç Kontrol İzleme ve Yönlendirme Kuruluna sunulmaktadır.</a:t>
            </a:r>
          </a:p>
          <a:p>
            <a:pPr algn="just"/>
            <a:r>
              <a:rPr lang="tr-TR" dirty="0">
                <a:solidFill>
                  <a:srgbClr val="FFFFFF"/>
                </a:solidFill>
              </a:rPr>
              <a:t>İzleme sonucu göndermeyen birim sayısı çok fazla olmasından dolayı gerçek durum </a:t>
            </a:r>
            <a:r>
              <a:rPr lang="tr-TR" dirty="0" smtClean="0">
                <a:solidFill>
                  <a:srgbClr val="FFFFFF"/>
                </a:solidFill>
              </a:rPr>
              <a:t>yansıtılamamaktadır</a:t>
            </a:r>
            <a:r>
              <a:rPr lang="tr-TR" dirty="0">
                <a:solidFill>
                  <a:srgbClr val="FFFFFF"/>
                </a:solidFill>
              </a:rPr>
              <a:t>.</a:t>
            </a:r>
          </a:p>
          <a:p>
            <a:pPr algn="just"/>
            <a:endParaRPr lang="tr-TR" dirty="0" smtClean="0">
              <a:solidFill>
                <a:srgbClr val="FFFFFF"/>
              </a:solidFill>
            </a:endParaRPr>
          </a:p>
          <a:p>
            <a:pPr algn="just"/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7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4"/>
                </a:solidFill>
              </a:rPr>
              <a:t>Kontrol Ortamı İçin Yapılan/Yapılacak Çalışmalar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64608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808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48165"/>
            <a:ext cx="10515600" cy="1091538"/>
          </a:xfrm>
        </p:spPr>
        <p:txBody>
          <a:bodyPr/>
          <a:lstStyle/>
          <a:p>
            <a:r>
              <a:rPr lang="tr-TR" b="1" dirty="0" smtClean="0">
                <a:solidFill>
                  <a:schemeClr val="accent4"/>
                </a:solidFill>
              </a:rPr>
              <a:t>Görev Tanımları-1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1956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b="1" u="sng" dirty="0" smtClean="0">
                <a:solidFill>
                  <a:srgbClr val="FFFF00"/>
                </a:solidFill>
              </a:rPr>
              <a:t>Sayıştay Denetim Raporunda;</a:t>
            </a:r>
          </a:p>
          <a:p>
            <a:pPr algn="just"/>
            <a:r>
              <a:rPr lang="tr-TR" dirty="0" smtClean="0">
                <a:solidFill>
                  <a:srgbClr val="FFFFFF"/>
                </a:solidFill>
              </a:rPr>
              <a:t>Bakanlıkta iç kontrol sisteminin yapılandırılmasına ilişkin temel çalışmalar genel olarak tamamlanmış olmakla birlikte kurum organizasyon yapısı içerisinde </a:t>
            </a:r>
            <a:r>
              <a:rPr lang="tr-TR" b="1" dirty="0" smtClean="0">
                <a:solidFill>
                  <a:srgbClr val="FFC000"/>
                </a:solidFill>
              </a:rPr>
              <a:t>görev, yetki ve sorumluluklar açık bir şekilde belirlenip yazılı hale getirilmediği </a:t>
            </a:r>
            <a:r>
              <a:rPr lang="tr-TR" dirty="0" smtClean="0">
                <a:solidFill>
                  <a:srgbClr val="FFFFFF"/>
                </a:solidFill>
              </a:rPr>
              <a:t>görülmüştür. </a:t>
            </a:r>
          </a:p>
          <a:p>
            <a:pPr algn="just"/>
            <a:r>
              <a:rPr lang="tr-TR" dirty="0" smtClean="0">
                <a:solidFill>
                  <a:schemeClr val="bg1"/>
                </a:solidFill>
              </a:rPr>
              <a:t>Kamu İç Kontrol Standartları Tebliği’nin 2.2, 2.3, 2.4, 2.5 standartları gereğince kontrol ortamının oluşturulması kapsamında; kurum organizasyon yapısı, görev, yetki ve sorumlulukların açık bir şekilde belirlenmesi gerekmektedir. 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11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48165"/>
            <a:ext cx="10515600" cy="846857"/>
          </a:xfrm>
        </p:spPr>
        <p:txBody>
          <a:bodyPr/>
          <a:lstStyle/>
          <a:p>
            <a:r>
              <a:rPr lang="tr-TR" b="1" dirty="0" smtClean="0">
                <a:solidFill>
                  <a:schemeClr val="accent4"/>
                </a:solidFill>
              </a:rPr>
              <a:t>Görev Tanımları-2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19569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r-TR" dirty="0" smtClean="0">
                <a:solidFill>
                  <a:schemeClr val="bg1"/>
                </a:solidFill>
              </a:rPr>
              <a:t>Denetim Raporunda da belirtildiği üzere her birimin ve personelin görev tanımı yapılmalıdır.</a:t>
            </a:r>
          </a:p>
          <a:p>
            <a:pPr>
              <a:lnSpc>
                <a:spcPct val="100000"/>
              </a:lnSpc>
            </a:pPr>
            <a:r>
              <a:rPr lang="tr-TR" dirty="0" smtClean="0">
                <a:solidFill>
                  <a:schemeClr val="bg1"/>
                </a:solidFill>
              </a:rPr>
              <a:t>Birimlerin görev tanımları mevzuat birimlerince yapılmalıdır. (merkez ve taşra görev yönergeleri)</a:t>
            </a:r>
          </a:p>
          <a:p>
            <a:pPr>
              <a:lnSpc>
                <a:spcPct val="100000"/>
              </a:lnSpc>
            </a:pPr>
            <a:r>
              <a:rPr lang="tr-TR" dirty="0" smtClean="0">
                <a:solidFill>
                  <a:schemeClr val="bg1"/>
                </a:solidFill>
              </a:rPr>
              <a:t>İç Kontrol çalışma ekipleri olarak birimlerimizde görev tanımlarını (İş Tanımı ve Gerekleri Formunu kullanarak)  hazırlayarak güncel tutmalıyız. </a:t>
            </a:r>
          </a:p>
          <a:p>
            <a:pPr>
              <a:lnSpc>
                <a:spcPct val="100000"/>
              </a:lnSpc>
            </a:pPr>
            <a:r>
              <a:rPr lang="tr-TR" dirty="0" smtClean="0">
                <a:solidFill>
                  <a:schemeClr val="bg1"/>
                </a:solidFill>
              </a:rPr>
              <a:t>Her bir personele görev tanımlarını tebliğ etmeliyiz.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1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18369"/>
            <a:ext cx="10515600" cy="966964"/>
          </a:xfrm>
        </p:spPr>
        <p:txBody>
          <a:bodyPr/>
          <a:lstStyle/>
          <a:p>
            <a:r>
              <a:rPr lang="tr-TR" b="1" dirty="0" smtClean="0">
                <a:solidFill>
                  <a:srgbClr val="FFC000"/>
                </a:solidFill>
              </a:rPr>
              <a:t>Hassas Görevler</a:t>
            </a:r>
            <a:endParaRPr lang="tr-TR" b="1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4685" y="933799"/>
            <a:ext cx="11455403" cy="4868690"/>
          </a:xfrm>
        </p:spPr>
        <p:txBody>
          <a:bodyPr>
            <a:normAutofit fontScale="85000" lnSpcReduction="10000"/>
          </a:bodyPr>
          <a:lstStyle/>
          <a:p>
            <a:pPr marL="271463" indent="0" algn="just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3600" b="1" dirty="0">
                <a:solidFill>
                  <a:srgbClr val="FFC000"/>
                </a:solidFill>
              </a:rPr>
              <a:t>Birimimizde bazı </a:t>
            </a:r>
            <a:r>
              <a:rPr lang="tr-TR" sz="3600" b="1" dirty="0" smtClean="0">
                <a:solidFill>
                  <a:srgbClr val="FFC000"/>
                </a:solidFill>
              </a:rPr>
              <a:t>görevler</a:t>
            </a:r>
            <a:r>
              <a:rPr lang="tr-TR" dirty="0" smtClean="0">
                <a:solidFill>
                  <a:schemeClr val="bg1"/>
                </a:solidFill>
              </a:rPr>
              <a:t>; </a:t>
            </a:r>
            <a:r>
              <a:rPr lang="tr-TR" altLang="tr-TR" dirty="0">
                <a:solidFill>
                  <a:schemeClr val="bg1"/>
                </a:solidFill>
              </a:rPr>
              <a:t>idarenin itibarı,   yolsuzluk riski,  gizli bilgilerin açığa çıkması   </a:t>
            </a:r>
            <a:r>
              <a:rPr lang="tr-TR" altLang="tr-TR" dirty="0" err="1">
                <a:solidFill>
                  <a:schemeClr val="bg1"/>
                </a:solidFill>
              </a:rPr>
              <a:t>v.b</a:t>
            </a:r>
            <a:r>
              <a:rPr lang="tr-TR" altLang="tr-TR" dirty="0" smtClean="0">
                <a:solidFill>
                  <a:schemeClr val="bg1"/>
                </a:solidFill>
              </a:rPr>
              <a:t>.  nedenlerden </a:t>
            </a:r>
            <a:r>
              <a:rPr lang="tr-TR" altLang="tr-TR" dirty="0">
                <a:solidFill>
                  <a:schemeClr val="bg1"/>
                </a:solidFill>
              </a:rPr>
              <a:t>dolayı diğer görevlerden ayrı değerlendirilmesi gerekmektedir. </a:t>
            </a:r>
            <a:endParaRPr lang="tr-TR" altLang="tr-TR" dirty="0" smtClean="0">
              <a:solidFill>
                <a:schemeClr val="bg1"/>
              </a:solidFill>
            </a:endParaRPr>
          </a:p>
          <a:p>
            <a:pPr lvl="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dirty="0">
                <a:solidFill>
                  <a:schemeClr val="bg1"/>
                </a:solidFill>
              </a:rPr>
              <a:t>Birimin temel işlevini etkin biçimde yerine getirmesini etkileyebilecek riskler içeren, </a:t>
            </a:r>
          </a:p>
          <a:p>
            <a:pPr lvl="0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dirty="0">
                <a:solidFill>
                  <a:schemeClr val="bg1"/>
                </a:solidFill>
              </a:rPr>
              <a:t>Zamanında ve/veya doğru bir şekilde yerine </a:t>
            </a:r>
            <a:r>
              <a:rPr lang="tr-TR" dirty="0" smtClean="0">
                <a:solidFill>
                  <a:schemeClr val="bg1"/>
                </a:solidFill>
              </a:rPr>
              <a:t>getirilmesi </a:t>
            </a:r>
            <a:r>
              <a:rPr lang="tr-TR" dirty="0">
                <a:solidFill>
                  <a:schemeClr val="bg1"/>
                </a:solidFill>
              </a:rPr>
              <a:t>halinde ise karar alma süreçlerini güçlendiren,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tr-TR" dirty="0">
                <a:solidFill>
                  <a:schemeClr val="bg1"/>
                </a:solidFill>
              </a:rPr>
              <a:t>Kaynakların etkin kullanımını sağlayan,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tr-TR" dirty="0">
                <a:solidFill>
                  <a:schemeClr val="bg1"/>
                </a:solidFill>
              </a:rPr>
              <a:t>Kritik  öneme sahip  sınırlı sayıdaki görevle</a:t>
            </a:r>
            <a:r>
              <a:rPr lang="tr-TR" dirty="0" smtClean="0">
                <a:solidFill>
                  <a:srgbClr val="FFFFFF"/>
                </a:solidFill>
              </a:rPr>
              <a:t>r HASSAS </a:t>
            </a:r>
            <a:r>
              <a:rPr lang="tr-TR" dirty="0">
                <a:solidFill>
                  <a:srgbClr val="FFFFFF"/>
                </a:solidFill>
              </a:rPr>
              <a:t>GÖREV </a:t>
            </a:r>
            <a:r>
              <a:rPr lang="tr-TR" dirty="0" smtClean="0">
                <a:solidFill>
                  <a:srgbClr val="FFFFFF"/>
                </a:solidFill>
              </a:rPr>
              <a:t>olarak tanımlanır</a:t>
            </a:r>
          </a:p>
          <a:p>
            <a:pPr marL="271463" indent="0" algn="just">
              <a:buNone/>
            </a:pPr>
            <a:endParaRPr lang="tr-TR" altLang="tr-TR" sz="2200" dirty="0">
              <a:solidFill>
                <a:schemeClr val="bg1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856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05656" y="194873"/>
            <a:ext cx="10515600" cy="981856"/>
          </a:xfrm>
        </p:spPr>
        <p:txBody>
          <a:bodyPr/>
          <a:lstStyle/>
          <a:p>
            <a:pPr algn="ctr"/>
            <a:r>
              <a:rPr lang="tr-TR" b="1" dirty="0">
                <a:solidFill>
                  <a:schemeClr val="accent4"/>
                </a:solidFill>
              </a:rPr>
              <a:t>İÇ </a:t>
            </a:r>
            <a:r>
              <a:rPr lang="tr-TR" b="1" dirty="0" smtClean="0">
                <a:solidFill>
                  <a:schemeClr val="accent4"/>
                </a:solidFill>
              </a:rPr>
              <a:t>KONTROL SİSTEMİ</a:t>
            </a:r>
            <a:endParaRPr lang="tr-TR" dirty="0"/>
          </a:p>
        </p:txBody>
      </p:sp>
      <p:graphicFrame>
        <p:nvGraphicFramePr>
          <p:cNvPr id="9" name="İçerik Yer Tutucus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432202"/>
              </p:ext>
            </p:extLst>
          </p:nvPr>
        </p:nvGraphicFramePr>
        <p:xfrm>
          <a:off x="376627" y="1011836"/>
          <a:ext cx="11573658" cy="4984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479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6860" y="1185332"/>
            <a:ext cx="10515600" cy="4989689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20000"/>
              </a:lnSpc>
            </a:pPr>
            <a:r>
              <a:rPr lang="tr-TR" sz="8000" dirty="0">
                <a:solidFill>
                  <a:srgbClr val="FFFFFF"/>
                </a:solidFill>
              </a:rPr>
              <a:t>Hangi görevler gizlilik statüsündedir?</a:t>
            </a:r>
          </a:p>
          <a:p>
            <a:pPr lvl="0">
              <a:lnSpc>
                <a:spcPct val="120000"/>
              </a:lnSpc>
            </a:pPr>
            <a:r>
              <a:rPr lang="tr-TR" sz="8000" dirty="0">
                <a:solidFill>
                  <a:srgbClr val="FFFFFF"/>
                </a:solidFill>
              </a:rPr>
              <a:t>Hangi alanlardaki faaliyetlerde hata veya usulsüzlük yapılması ihtimali daha fazladır?</a:t>
            </a:r>
          </a:p>
          <a:p>
            <a:pPr lvl="0">
              <a:lnSpc>
                <a:spcPct val="120000"/>
              </a:lnSpc>
            </a:pPr>
            <a:r>
              <a:rPr lang="tr-TR" sz="8000" dirty="0">
                <a:solidFill>
                  <a:srgbClr val="FFFFFF"/>
                </a:solidFill>
              </a:rPr>
              <a:t>Hangi görevlerin belli bir zaman süreci içinde yerine getirilmesi önemlidir?</a:t>
            </a:r>
          </a:p>
          <a:p>
            <a:pPr lvl="0">
              <a:lnSpc>
                <a:spcPct val="120000"/>
              </a:lnSpc>
            </a:pPr>
            <a:r>
              <a:rPr lang="tr-TR" sz="8000" dirty="0">
                <a:solidFill>
                  <a:srgbClr val="FFFFFF"/>
                </a:solidFill>
              </a:rPr>
              <a:t>Hangi alanlarda bilgi ve eğitim ihtiyacı çok yüksektir?</a:t>
            </a:r>
          </a:p>
          <a:p>
            <a:pPr lvl="0">
              <a:lnSpc>
                <a:spcPct val="120000"/>
              </a:lnSpc>
            </a:pPr>
            <a:r>
              <a:rPr lang="tr-TR" sz="8000" dirty="0">
                <a:solidFill>
                  <a:srgbClr val="FFFFFF"/>
                </a:solidFill>
              </a:rPr>
              <a:t>Hangi görevler iç ve dış etkenlere yüksek derecede maruz kalır? </a:t>
            </a:r>
          </a:p>
          <a:p>
            <a:pPr lvl="0">
              <a:lnSpc>
                <a:spcPct val="120000"/>
              </a:lnSpc>
            </a:pPr>
            <a:r>
              <a:rPr lang="tr-TR" sz="8000" dirty="0">
                <a:solidFill>
                  <a:srgbClr val="FFFFFF"/>
                </a:solidFill>
              </a:rPr>
              <a:t>Hangi görevler yerine getirilmezse kaynak israfına neden olur?</a:t>
            </a:r>
          </a:p>
          <a:p>
            <a:pPr lvl="0">
              <a:lnSpc>
                <a:spcPct val="120000"/>
              </a:lnSpc>
            </a:pPr>
            <a:r>
              <a:rPr lang="tr-TR" sz="8000" dirty="0">
                <a:solidFill>
                  <a:srgbClr val="FFFFFF"/>
                </a:solidFill>
              </a:rPr>
              <a:t>Hangi işler yüksek maliyetlidir?</a:t>
            </a:r>
          </a:p>
          <a:p>
            <a:pPr lvl="0">
              <a:lnSpc>
                <a:spcPct val="120000"/>
              </a:lnSpc>
            </a:pPr>
            <a:r>
              <a:rPr lang="tr-TR" sz="8000" dirty="0">
                <a:solidFill>
                  <a:srgbClr val="FFFFFF"/>
                </a:solidFill>
              </a:rPr>
              <a:t>Hangi işlerin yada süreçlerin aksaması birimin dışarıdan olumsuz tepki almasına neden olur?</a:t>
            </a:r>
          </a:p>
          <a:p>
            <a:pPr lvl="0">
              <a:lnSpc>
                <a:spcPct val="120000"/>
              </a:lnSpc>
            </a:pPr>
            <a:r>
              <a:rPr lang="tr-TR" sz="8000" dirty="0">
                <a:solidFill>
                  <a:srgbClr val="FFFFFF"/>
                </a:solidFill>
              </a:rPr>
              <a:t>Hangi işlerde hesap verme yükümlülüğü fazladır?</a:t>
            </a:r>
          </a:p>
          <a:p>
            <a:pPr lvl="0">
              <a:lnSpc>
                <a:spcPct val="120000"/>
              </a:lnSpc>
            </a:pPr>
            <a:r>
              <a:rPr lang="tr-TR" sz="8000" dirty="0">
                <a:solidFill>
                  <a:srgbClr val="FFFFFF"/>
                </a:solidFill>
              </a:rPr>
              <a:t>Hangi işler için çok fazla mesai harcanmalıdır?</a:t>
            </a:r>
          </a:p>
          <a:p>
            <a:pPr lvl="0">
              <a:lnSpc>
                <a:spcPct val="120000"/>
              </a:lnSpc>
            </a:pPr>
            <a:r>
              <a:rPr lang="tr-TR" sz="8000" dirty="0">
                <a:solidFill>
                  <a:srgbClr val="FFFFFF"/>
                </a:solidFill>
              </a:rPr>
              <a:t>Hangi alanlarda çıkacak sorunlar, birimin fonksiyonunu yerine getirmesine engel olur?</a:t>
            </a:r>
          </a:p>
          <a:p>
            <a:pPr lvl="0">
              <a:lnSpc>
                <a:spcPct val="120000"/>
              </a:lnSpc>
            </a:pPr>
            <a:r>
              <a:rPr lang="tr-TR" sz="8000" dirty="0">
                <a:solidFill>
                  <a:srgbClr val="FFFFFF"/>
                </a:solidFill>
              </a:rPr>
              <a:t>Kimlerin çok fazla sorumluluğu vardır?</a:t>
            </a:r>
          </a:p>
          <a:p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838200" y="218369"/>
            <a:ext cx="10515600" cy="966964"/>
          </a:xfrm>
        </p:spPr>
        <p:txBody>
          <a:bodyPr/>
          <a:lstStyle/>
          <a:p>
            <a:r>
              <a:rPr lang="tr-TR" b="1" dirty="0" smtClean="0">
                <a:solidFill>
                  <a:srgbClr val="FFC000"/>
                </a:solidFill>
              </a:rPr>
              <a:t>Hassas Görevler Belirlemek İçin</a:t>
            </a:r>
            <a:endParaRPr lang="tr-TR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7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C000"/>
                </a:solidFill>
              </a:rPr>
              <a:t>Hassas Görevler İçin Ne Yapılmalı</a:t>
            </a:r>
            <a:endParaRPr lang="tr-TR" dirty="0">
              <a:solidFill>
                <a:srgbClr val="FFC000"/>
              </a:solidFill>
            </a:endParaRPr>
          </a:p>
        </p:txBody>
      </p:sp>
      <p:graphicFrame>
        <p:nvGraphicFramePr>
          <p:cNvPr id="7" name="İçerik Yer Tutucus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580234"/>
              </p:ext>
            </p:extLst>
          </p:nvPr>
        </p:nvGraphicFramePr>
        <p:xfrm>
          <a:off x="747889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7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tr-TR" dirty="0" smtClean="0">
                <a:solidFill>
                  <a:srgbClr val="FFC000"/>
                </a:solidFill>
              </a:rPr>
              <a:t>Bazı Hassas Görevler</a:t>
            </a:r>
            <a:endParaRPr lang="tr-TR" dirty="0">
              <a:solidFill>
                <a:srgbClr val="FFC000"/>
              </a:solidFill>
            </a:endParaRPr>
          </a:p>
        </p:txBody>
      </p:sp>
      <p:graphicFrame>
        <p:nvGraphicFramePr>
          <p:cNvPr id="7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561189"/>
              </p:ext>
            </p:extLst>
          </p:nvPr>
        </p:nvGraphicFramePr>
        <p:xfrm>
          <a:off x="946722" y="118990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416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4"/>
                </a:solidFill>
              </a:rPr>
              <a:t>Risk Değerlendirme Bileşeni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09536"/>
            <a:ext cx="10515600" cy="4351338"/>
          </a:xfrm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Stratejik Plan,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Performans Programı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Bütçe</a:t>
            </a:r>
            <a:endParaRPr lang="tr-TR" dirty="0" smtClean="0">
              <a:solidFill>
                <a:schemeClr val="bg1"/>
              </a:solidFill>
              <a:hlinkClick r:id="rId2" action="ppaction://hlinkfile"/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Risk </a:t>
            </a:r>
            <a:r>
              <a:rPr lang="tr-TR" dirty="0">
                <a:solidFill>
                  <a:schemeClr val="bg1"/>
                </a:solidFill>
              </a:rPr>
              <a:t>Yönetimi </a:t>
            </a:r>
          </a:p>
          <a:p>
            <a:r>
              <a:rPr lang="tr-TR" dirty="0" smtClean="0">
                <a:solidFill>
                  <a:srgbClr val="FFFFFF"/>
                </a:solidFill>
              </a:rPr>
              <a:t>Birimlerin idare hedeflerine uygun özel hedefleri olmalıdır.  Bu hedefler, ölçülebilir, ulaşılabilir, süreli olmalıdır. </a:t>
            </a:r>
          </a:p>
          <a:p>
            <a:r>
              <a:rPr lang="tr-TR" dirty="0" smtClean="0">
                <a:solidFill>
                  <a:srgbClr val="FFFFFF"/>
                </a:solidFill>
              </a:rPr>
              <a:t> Bunun için </a:t>
            </a:r>
            <a:r>
              <a:rPr lang="tr-TR" dirty="0" err="1" smtClean="0">
                <a:solidFill>
                  <a:srgbClr val="FFFFFF"/>
                </a:solidFill>
              </a:rPr>
              <a:t>UEP’da</a:t>
            </a:r>
            <a:r>
              <a:rPr lang="tr-TR" dirty="0" smtClean="0">
                <a:solidFill>
                  <a:srgbClr val="FFFFFF"/>
                </a:solidFill>
              </a:rPr>
              <a:t> </a:t>
            </a:r>
            <a:r>
              <a:rPr lang="tr-TR" dirty="0">
                <a:solidFill>
                  <a:srgbClr val="FFFFFF"/>
                </a:solidFill>
              </a:rPr>
              <a:t>ön görülen eylem;</a:t>
            </a:r>
            <a:r>
              <a:rPr lang="tr-TR" dirty="0"/>
              <a:t> </a:t>
            </a:r>
            <a:r>
              <a:rPr lang="tr-TR" dirty="0">
                <a:solidFill>
                  <a:srgbClr val="FFC000"/>
                </a:solidFill>
              </a:rPr>
              <a:t>Birim hedeflerini içeren  çalışma </a:t>
            </a:r>
            <a:r>
              <a:rPr lang="tr-TR" dirty="0" smtClean="0">
                <a:solidFill>
                  <a:srgbClr val="FFC000"/>
                </a:solidFill>
              </a:rPr>
              <a:t>takvimleri oluşturulmasıdır. (tamamlanma tarihi her yıl aralık ayında bir sonraki yılın takvimi açıklanmalı)</a:t>
            </a:r>
            <a:endParaRPr lang="tr-T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3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4"/>
                </a:solidFill>
              </a:rPr>
              <a:t>Kontrol Faaliyeti</a:t>
            </a:r>
            <a:endParaRPr lang="tr-TR" dirty="0"/>
          </a:p>
        </p:txBody>
      </p:sp>
      <p:graphicFrame>
        <p:nvGraphicFramePr>
          <p:cNvPr id="14" name="Diyagram 13"/>
          <p:cNvGraphicFramePr/>
          <p:nvPr>
            <p:extLst>
              <p:ext uri="{D42A27DB-BD31-4B8C-83A1-F6EECF244321}">
                <p14:modId xmlns:p14="http://schemas.microsoft.com/office/powerpoint/2010/main" val="3913720587"/>
              </p:ext>
            </p:extLst>
          </p:nvPr>
        </p:nvGraphicFramePr>
        <p:xfrm>
          <a:off x="969432" y="1538833"/>
          <a:ext cx="10533945" cy="4286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988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4"/>
                </a:solidFill>
              </a:rPr>
              <a:t>Kontrol Faaliyeti</a:t>
            </a:r>
            <a:endParaRPr lang="tr-TR" dirty="0"/>
          </a:p>
        </p:txBody>
      </p:sp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724451" y="1357970"/>
            <a:ext cx="9164616" cy="2151270"/>
          </a:xfrm>
        </p:spPr>
        <p:txBody>
          <a:bodyPr rtlCol="0">
            <a:noAutofit/>
          </a:bodyPr>
          <a:lstStyle/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r-TR" sz="2800" dirty="0">
                <a:solidFill>
                  <a:schemeClr val="bg1"/>
                </a:solidFill>
                <a:latin typeface="Cambria" panose="02040503050406030204" pitchFamily="18" charset="0"/>
              </a:rPr>
              <a:t>Riskleri </a:t>
            </a:r>
            <a:r>
              <a:rPr lang="tr-TR" sz="2800" dirty="0" smtClean="0">
                <a:solidFill>
                  <a:schemeClr val="bg1"/>
                </a:solidFill>
                <a:latin typeface="Cambria" panose="02040503050406030204" pitchFamily="18" charset="0"/>
              </a:rPr>
              <a:t>yönetmek </a:t>
            </a:r>
            <a:r>
              <a:rPr lang="tr-TR" sz="2800" dirty="0">
                <a:solidFill>
                  <a:schemeClr val="bg1"/>
                </a:solidFill>
                <a:latin typeface="Cambria" panose="02040503050406030204" pitchFamily="18" charset="0"/>
              </a:rPr>
              <a:t>ve kurumun hedeflerini gerçekleştirmek üzere uygulamaya konulan politikalar ve prosedürlerdir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724451" y="3148476"/>
            <a:ext cx="8207375" cy="23685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solidFill>
                  <a:srgbClr val="FFC000"/>
                </a:solidFill>
                <a:latin typeface="Cambria" panose="02040503050406030204" pitchFamily="18" charset="0"/>
              </a:rPr>
              <a:t>Etkin olmaları için,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8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266700" indent="-26670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itchFamily="34" charset="0"/>
              <a:buChar char="•"/>
              <a:defRPr/>
            </a:pPr>
            <a:r>
              <a:rPr lang="tr-TR" sz="2800" dirty="0">
                <a:solidFill>
                  <a:schemeClr val="bg1"/>
                </a:solidFill>
                <a:latin typeface="Cambria" panose="02040503050406030204" pitchFamily="18" charset="0"/>
              </a:rPr>
              <a:t>Kontrol faaliyetlerinin amaca uygun olması, </a:t>
            </a:r>
          </a:p>
          <a:p>
            <a:pPr marL="266700" indent="-26670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itchFamily="34" charset="0"/>
              <a:buChar char="•"/>
              <a:defRPr/>
            </a:pPr>
            <a:r>
              <a:rPr lang="tr-TR" sz="2800" dirty="0">
                <a:solidFill>
                  <a:schemeClr val="bg1"/>
                </a:solidFill>
                <a:latin typeface="Cambria" panose="02040503050406030204" pitchFamily="18" charset="0"/>
              </a:rPr>
              <a:t>Planlandığı şekilde uygulanabilmesi, </a:t>
            </a:r>
          </a:p>
          <a:p>
            <a:pPr marL="266700" indent="-26670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itchFamily="34" charset="0"/>
              <a:buChar char="•"/>
              <a:defRPr/>
            </a:pPr>
            <a:r>
              <a:rPr lang="tr-TR" sz="2800" dirty="0">
                <a:solidFill>
                  <a:schemeClr val="bg1"/>
                </a:solidFill>
                <a:latin typeface="Cambria" panose="02040503050406030204" pitchFamily="18" charset="0"/>
              </a:rPr>
              <a:t>Maliyetlerinin makul olması, </a:t>
            </a:r>
          </a:p>
          <a:p>
            <a:pPr marL="266700" indent="-26670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itchFamily="34" charset="0"/>
              <a:buChar char="•"/>
              <a:defRPr/>
            </a:pPr>
            <a:r>
              <a:rPr lang="tr-TR" sz="2800" dirty="0">
                <a:solidFill>
                  <a:schemeClr val="bg1"/>
                </a:solidFill>
                <a:latin typeface="Cambria" panose="02040503050406030204" pitchFamily="18" charset="0"/>
              </a:rPr>
              <a:t>Hedeflerle doğrudan bağlantılı olması gerekir. </a:t>
            </a:r>
          </a:p>
        </p:txBody>
      </p:sp>
    </p:spTree>
    <p:extLst>
      <p:ext uri="{BB962C8B-B14F-4D97-AF65-F5344CB8AC3E}">
        <p14:creationId xmlns:p14="http://schemas.microsoft.com/office/powerpoint/2010/main" val="178408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19969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chemeClr val="accent4"/>
                </a:solidFill>
              </a:rPr>
              <a:t>Bilgi ve İletişim Bileşeni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09536"/>
            <a:ext cx="10515600" cy="43513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>
                <a:solidFill>
                  <a:srgbClr val="FFFFFF"/>
                </a:solidFill>
                <a:latin typeface="Cambria" panose="02040503050406030204" pitchFamily="18" charset="0"/>
              </a:rPr>
              <a:t>İdarede ihtiyaç duyulacak, her türlü bilginin uygun bir şekilde kaydedilmesi, tasnif edilmesi ve ilgililerin sorumluluklarını yerine getirebilecekleri şekilde ve sürede iletilmesi gerekir.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7928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4"/>
                </a:solidFill>
              </a:rPr>
              <a:t>İzleme Bileşeni</a:t>
            </a: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2266825"/>
              </p:ext>
            </p:extLst>
          </p:nvPr>
        </p:nvGraphicFramePr>
        <p:xfrm>
          <a:off x="838200" y="145309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134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tr-TR" dirty="0" smtClean="0">
                <a:solidFill>
                  <a:srgbClr val="FFC000"/>
                </a:solidFill>
              </a:rPr>
              <a:t>İzleme Bileşeni</a:t>
            </a:r>
            <a:endParaRPr lang="tr-TR" dirty="0">
              <a:solidFill>
                <a:srgbClr val="FFC000"/>
              </a:solidFill>
            </a:endParaRPr>
          </a:p>
        </p:txBody>
      </p:sp>
      <p:graphicFrame>
        <p:nvGraphicFramePr>
          <p:cNvPr id="4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9590641"/>
              </p:ext>
            </p:extLst>
          </p:nvPr>
        </p:nvGraphicFramePr>
        <p:xfrm>
          <a:off x="457200" y="1106312"/>
          <a:ext cx="11023600" cy="5019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79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4"/>
                </a:solidFill>
              </a:rPr>
              <a:t>İÇ KONTROL </a:t>
            </a:r>
            <a:r>
              <a:rPr lang="tr-TR" b="1" dirty="0" smtClean="0">
                <a:solidFill>
                  <a:schemeClr val="accent4"/>
                </a:solidFill>
              </a:rPr>
              <a:t>UYGULAMALARINDA ETKİNLİĞİ ARTTIRACAK TEDBİRLER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tr-TR" dirty="0">
                <a:solidFill>
                  <a:schemeClr val="bg1"/>
                </a:solidFill>
              </a:rPr>
              <a:t>İç kontrol uygulamalarında etkinliği artıracak başlıca tedbir </a:t>
            </a:r>
            <a:r>
              <a:rPr lang="tr-TR" dirty="0" smtClean="0">
                <a:solidFill>
                  <a:schemeClr val="bg1"/>
                </a:solidFill>
              </a:rPr>
              <a:t>yönetimin </a:t>
            </a:r>
            <a:r>
              <a:rPr lang="tr-TR" dirty="0">
                <a:solidFill>
                  <a:schemeClr val="bg1"/>
                </a:solidFill>
              </a:rPr>
              <a:t>sahiplenmesi,</a:t>
            </a:r>
          </a:p>
          <a:p>
            <a:pPr lvl="0"/>
            <a:r>
              <a:rPr lang="tr-TR" dirty="0">
                <a:solidFill>
                  <a:schemeClr val="bg1"/>
                </a:solidFill>
              </a:rPr>
              <a:t>Harcama Yetkilileri olmak üzere tüm çalışanlar İç Kontrol ‘ü benimseyecek, uygulayacak ve katkı sağlayacaktır. </a:t>
            </a:r>
          </a:p>
          <a:p>
            <a:pPr lvl="0"/>
            <a:r>
              <a:rPr lang="tr-TR" dirty="0">
                <a:solidFill>
                  <a:schemeClr val="bg1"/>
                </a:solidFill>
              </a:rPr>
              <a:t>Harcama yetkililerine sistemden sorumlu olduklarını ve ilgili yerlere hesap vermekle yükümlü olduklarını benimsemelerini sağlamak,</a:t>
            </a:r>
          </a:p>
          <a:p>
            <a:pPr lvl="0"/>
            <a:r>
              <a:rPr lang="tr-TR" dirty="0">
                <a:solidFill>
                  <a:schemeClr val="bg1"/>
                </a:solidFill>
              </a:rPr>
              <a:t>Personelin bilinçlendirilmesi,</a:t>
            </a:r>
          </a:p>
          <a:p>
            <a:pPr lvl="0"/>
            <a:r>
              <a:rPr lang="tr-TR" dirty="0">
                <a:solidFill>
                  <a:schemeClr val="bg1"/>
                </a:solidFill>
              </a:rPr>
              <a:t>Alınacak  kararlarda sistemin dikkate alınması (hedefler oluşturulurken riskli alanlar ve riskler bilinmeli),</a:t>
            </a:r>
          </a:p>
          <a:p>
            <a:pPr lvl="0"/>
            <a:r>
              <a:rPr lang="tr-TR" dirty="0">
                <a:solidFill>
                  <a:schemeClr val="bg1"/>
                </a:solidFill>
              </a:rPr>
              <a:t>Eğitimlerin arttırılması, iç kontrolde görevlendirilecek personelin etkin ve etkili olmasına dikkat edilmesi,</a:t>
            </a:r>
          </a:p>
        </p:txBody>
      </p:sp>
    </p:spTree>
    <p:extLst>
      <p:ext uri="{BB962C8B-B14F-4D97-AF65-F5344CB8AC3E}">
        <p14:creationId xmlns:p14="http://schemas.microsoft.com/office/powerpoint/2010/main" val="392644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7310" y="125199"/>
            <a:ext cx="10515600" cy="1325563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accent4"/>
                </a:solidFill>
              </a:rPr>
              <a:t>NEDEN İÇ KONTROL SİSTEMİ</a:t>
            </a:r>
            <a:endParaRPr lang="tr-TR" dirty="0"/>
          </a:p>
        </p:txBody>
      </p:sp>
      <p:sp>
        <p:nvSpPr>
          <p:cNvPr id="30" name="16 Dikdörtgen"/>
          <p:cNvSpPr/>
          <p:nvPr/>
        </p:nvSpPr>
        <p:spPr>
          <a:xfrm>
            <a:off x="8704101" y="2403285"/>
            <a:ext cx="1428728" cy="107157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Dikdörtgen 2"/>
          <p:cNvSpPr/>
          <p:nvPr/>
        </p:nvSpPr>
        <p:spPr>
          <a:xfrm>
            <a:off x="786808" y="1133462"/>
            <a:ext cx="10451805" cy="5117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z="3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tr-TR" sz="3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urumdaki </a:t>
            </a:r>
            <a:r>
              <a:rPr lang="tr-TR" sz="3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iş ve eylemlerin mevzuata uygunluğunu</a:t>
            </a:r>
            <a:r>
              <a:rPr lang="tr-TR" sz="3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z="3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mali ve yönetsel raporlamanın güvenilirliğini, </a:t>
            </a:r>
            <a:endParaRPr lang="tr-TR" sz="3000" dirty="0" smtClean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z="3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faaliyetlerin </a:t>
            </a:r>
            <a:r>
              <a:rPr lang="tr-TR" sz="3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etkililiği ve etkinliği ile varlıkların </a:t>
            </a:r>
            <a:r>
              <a:rPr lang="tr-TR" sz="3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korunmasını,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3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sağlamayı amaçlar. </a:t>
            </a:r>
            <a:endParaRPr lang="tr-TR" sz="3000" dirty="0" smtClean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3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Ayrıca </a:t>
            </a:r>
            <a:r>
              <a:rPr lang="tr-TR" sz="3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yapılan işlerin standart bir şekilde yapılmasını da sağlamaktadır. </a:t>
            </a:r>
            <a:endParaRPr lang="tr-TR" sz="3000" dirty="0" smtClean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3000" b="1" dirty="0" smtClean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ÖZETLE; </a:t>
            </a:r>
            <a:r>
              <a:rPr lang="tr-TR" sz="3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mevzuatla belirlenmiş Kamu İç Kontrol Standartlarına uyumu sağlamak için iç kontrol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tr-TR" sz="30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28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76461461-7CEF-4901-84DB-82AD680405E1}"/>
              </a:ext>
            </a:extLst>
          </p:cNvPr>
          <p:cNvSpPr/>
          <p:nvPr/>
        </p:nvSpPr>
        <p:spPr>
          <a:xfrm>
            <a:off x="1424764" y="669369"/>
            <a:ext cx="10047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YAPILAN ÇALIŞMALAR</a:t>
            </a:r>
          </a:p>
          <a:p>
            <a:pPr>
              <a:defRPr/>
            </a:pPr>
            <a:r>
              <a:rPr lang="tr-TR" sz="2400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Bir </a:t>
            </a:r>
            <a:r>
              <a:rPr lang="tr-TR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defaya mahsus yapılan çalışmalar (ihtiyaç halinde </a:t>
            </a:r>
            <a:r>
              <a:rPr lang="tr-TR" sz="2400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güncellenmekte)</a:t>
            </a:r>
            <a:endParaRPr lang="tr-TR" sz="2400" dirty="0">
              <a:solidFill>
                <a:srgbClr val="FFC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1043080462"/>
              </p:ext>
            </p:extLst>
          </p:nvPr>
        </p:nvGraphicFramePr>
        <p:xfrm>
          <a:off x="815162" y="1500366"/>
          <a:ext cx="10189535" cy="4719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431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642971863"/>
              </p:ext>
            </p:extLst>
          </p:nvPr>
        </p:nvGraphicFramePr>
        <p:xfrm>
          <a:off x="900222" y="1360967"/>
          <a:ext cx="10189535" cy="4795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ikdörtgen 2">
            <a:extLst>
              <a:ext uri="{FF2B5EF4-FFF2-40B4-BE49-F238E27FC236}">
                <a16:creationId xmlns:a16="http://schemas.microsoft.com/office/drawing/2014/main" id="{76461461-7CEF-4901-84DB-82AD680405E1}"/>
              </a:ext>
            </a:extLst>
          </p:cNvPr>
          <p:cNvSpPr/>
          <p:nvPr/>
        </p:nvSpPr>
        <p:spPr>
          <a:xfrm>
            <a:off x="1403499" y="297230"/>
            <a:ext cx="10047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YAPILAN ÇALIŞMALAR</a:t>
            </a:r>
          </a:p>
          <a:p>
            <a:pPr algn="ctr">
              <a:defRPr/>
            </a:pPr>
            <a:r>
              <a:rPr lang="tr-TR" sz="2400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Sürekli Yapılan Çalışmalar</a:t>
            </a:r>
            <a:endParaRPr lang="tr-TR" sz="2400" dirty="0">
              <a:solidFill>
                <a:srgbClr val="FFC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35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944928656"/>
              </p:ext>
            </p:extLst>
          </p:nvPr>
        </p:nvGraphicFramePr>
        <p:xfrm>
          <a:off x="649767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ikdörtgen 2"/>
          <p:cNvSpPr/>
          <p:nvPr/>
        </p:nvSpPr>
        <p:spPr>
          <a:xfrm>
            <a:off x="4466520" y="256585"/>
            <a:ext cx="2472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tr-TR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2022 </a:t>
            </a:r>
            <a:r>
              <a:rPr lang="tr-T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YILI HEDEFLERİ</a:t>
            </a: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9530315" y="2291906"/>
            <a:ext cx="1955800" cy="1955800"/>
            <a:chOff x="2706" y="762"/>
            <a:chExt cx="1232" cy="1232"/>
          </a:xfrm>
        </p:grpSpPr>
        <p:sp>
          <p:nvSpPr>
            <p:cNvPr id="7" name="Freeform 3"/>
            <p:cNvSpPr>
              <a:spLocks noEditPoints="1"/>
            </p:cNvSpPr>
            <p:nvPr/>
          </p:nvSpPr>
          <p:spPr bwMode="auto">
            <a:xfrm>
              <a:off x="3138" y="1194"/>
              <a:ext cx="368" cy="368"/>
            </a:xfrm>
            <a:custGeom>
              <a:avLst/>
              <a:gdLst>
                <a:gd name="T0" fmla="*/ 0 w 368"/>
                <a:gd name="T1" fmla="*/ 184 h 368"/>
                <a:gd name="T2" fmla="*/ 4 w 368"/>
                <a:gd name="T3" fmla="*/ 222 h 368"/>
                <a:gd name="T4" fmla="*/ 14 w 368"/>
                <a:gd name="T5" fmla="*/ 256 h 368"/>
                <a:gd name="T6" fmla="*/ 32 w 368"/>
                <a:gd name="T7" fmla="*/ 286 h 368"/>
                <a:gd name="T8" fmla="*/ 54 w 368"/>
                <a:gd name="T9" fmla="*/ 314 h 368"/>
                <a:gd name="T10" fmla="*/ 82 w 368"/>
                <a:gd name="T11" fmla="*/ 336 h 368"/>
                <a:gd name="T12" fmla="*/ 112 w 368"/>
                <a:gd name="T13" fmla="*/ 354 h 368"/>
                <a:gd name="T14" fmla="*/ 146 w 368"/>
                <a:gd name="T15" fmla="*/ 364 h 368"/>
                <a:gd name="T16" fmla="*/ 184 w 368"/>
                <a:gd name="T17" fmla="*/ 368 h 368"/>
                <a:gd name="T18" fmla="*/ 202 w 368"/>
                <a:gd name="T19" fmla="*/ 368 h 368"/>
                <a:gd name="T20" fmla="*/ 238 w 368"/>
                <a:gd name="T21" fmla="*/ 360 h 368"/>
                <a:gd name="T22" fmla="*/ 272 w 368"/>
                <a:gd name="T23" fmla="*/ 346 h 368"/>
                <a:gd name="T24" fmla="*/ 300 w 368"/>
                <a:gd name="T25" fmla="*/ 326 h 368"/>
                <a:gd name="T26" fmla="*/ 326 w 368"/>
                <a:gd name="T27" fmla="*/ 300 h 368"/>
                <a:gd name="T28" fmla="*/ 346 w 368"/>
                <a:gd name="T29" fmla="*/ 272 h 368"/>
                <a:gd name="T30" fmla="*/ 360 w 368"/>
                <a:gd name="T31" fmla="*/ 238 h 368"/>
                <a:gd name="T32" fmla="*/ 368 w 368"/>
                <a:gd name="T33" fmla="*/ 202 h 368"/>
                <a:gd name="T34" fmla="*/ 368 w 368"/>
                <a:gd name="T35" fmla="*/ 184 h 368"/>
                <a:gd name="T36" fmla="*/ 364 w 368"/>
                <a:gd name="T37" fmla="*/ 146 h 368"/>
                <a:gd name="T38" fmla="*/ 354 w 368"/>
                <a:gd name="T39" fmla="*/ 112 h 368"/>
                <a:gd name="T40" fmla="*/ 336 w 368"/>
                <a:gd name="T41" fmla="*/ 82 h 368"/>
                <a:gd name="T42" fmla="*/ 314 w 368"/>
                <a:gd name="T43" fmla="*/ 54 h 368"/>
                <a:gd name="T44" fmla="*/ 286 w 368"/>
                <a:gd name="T45" fmla="*/ 32 h 368"/>
                <a:gd name="T46" fmla="*/ 256 w 368"/>
                <a:gd name="T47" fmla="*/ 14 h 368"/>
                <a:gd name="T48" fmla="*/ 222 w 368"/>
                <a:gd name="T49" fmla="*/ 4 h 368"/>
                <a:gd name="T50" fmla="*/ 184 w 368"/>
                <a:gd name="T51" fmla="*/ 0 h 368"/>
                <a:gd name="T52" fmla="*/ 166 w 368"/>
                <a:gd name="T53" fmla="*/ 0 h 368"/>
                <a:gd name="T54" fmla="*/ 130 w 368"/>
                <a:gd name="T55" fmla="*/ 8 h 368"/>
                <a:gd name="T56" fmla="*/ 96 w 368"/>
                <a:gd name="T57" fmla="*/ 22 h 368"/>
                <a:gd name="T58" fmla="*/ 68 w 368"/>
                <a:gd name="T59" fmla="*/ 42 h 368"/>
                <a:gd name="T60" fmla="*/ 42 w 368"/>
                <a:gd name="T61" fmla="*/ 68 h 368"/>
                <a:gd name="T62" fmla="*/ 22 w 368"/>
                <a:gd name="T63" fmla="*/ 96 h 368"/>
                <a:gd name="T64" fmla="*/ 8 w 368"/>
                <a:gd name="T65" fmla="*/ 130 h 368"/>
                <a:gd name="T66" fmla="*/ 0 w 368"/>
                <a:gd name="T67" fmla="*/ 166 h 368"/>
                <a:gd name="T68" fmla="*/ 0 w 368"/>
                <a:gd name="T69" fmla="*/ 184 h 368"/>
                <a:gd name="T70" fmla="*/ 80 w 368"/>
                <a:gd name="T71" fmla="*/ 184 h 368"/>
                <a:gd name="T72" fmla="*/ 88 w 368"/>
                <a:gd name="T73" fmla="*/ 144 h 368"/>
                <a:gd name="T74" fmla="*/ 110 w 368"/>
                <a:gd name="T75" fmla="*/ 110 h 368"/>
                <a:gd name="T76" fmla="*/ 144 w 368"/>
                <a:gd name="T77" fmla="*/ 88 h 368"/>
                <a:gd name="T78" fmla="*/ 184 w 368"/>
                <a:gd name="T79" fmla="*/ 80 h 368"/>
                <a:gd name="T80" fmla="*/ 204 w 368"/>
                <a:gd name="T81" fmla="*/ 82 h 368"/>
                <a:gd name="T82" fmla="*/ 242 w 368"/>
                <a:gd name="T83" fmla="*/ 98 h 368"/>
                <a:gd name="T84" fmla="*/ 270 w 368"/>
                <a:gd name="T85" fmla="*/ 126 h 368"/>
                <a:gd name="T86" fmla="*/ 286 w 368"/>
                <a:gd name="T87" fmla="*/ 164 h 368"/>
                <a:gd name="T88" fmla="*/ 288 w 368"/>
                <a:gd name="T89" fmla="*/ 184 h 368"/>
                <a:gd name="T90" fmla="*/ 280 w 368"/>
                <a:gd name="T91" fmla="*/ 224 h 368"/>
                <a:gd name="T92" fmla="*/ 258 w 368"/>
                <a:gd name="T93" fmla="*/ 258 h 368"/>
                <a:gd name="T94" fmla="*/ 224 w 368"/>
                <a:gd name="T95" fmla="*/ 280 h 368"/>
                <a:gd name="T96" fmla="*/ 184 w 368"/>
                <a:gd name="T97" fmla="*/ 288 h 368"/>
                <a:gd name="T98" fmla="*/ 164 w 368"/>
                <a:gd name="T99" fmla="*/ 286 h 368"/>
                <a:gd name="T100" fmla="*/ 126 w 368"/>
                <a:gd name="T101" fmla="*/ 270 h 368"/>
                <a:gd name="T102" fmla="*/ 98 w 368"/>
                <a:gd name="T103" fmla="*/ 242 h 368"/>
                <a:gd name="T104" fmla="*/ 82 w 368"/>
                <a:gd name="T105" fmla="*/ 204 h 368"/>
                <a:gd name="T106" fmla="*/ 80 w 368"/>
                <a:gd name="T107" fmla="*/ 184 h 3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68"/>
                <a:gd name="T163" fmla="*/ 0 h 368"/>
                <a:gd name="T164" fmla="*/ 368 w 368"/>
                <a:gd name="T165" fmla="*/ 368 h 36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68" h="368">
                  <a:moveTo>
                    <a:pt x="0" y="184"/>
                  </a:moveTo>
                  <a:lnTo>
                    <a:pt x="0" y="184"/>
                  </a:lnTo>
                  <a:lnTo>
                    <a:pt x="0" y="202"/>
                  </a:lnTo>
                  <a:lnTo>
                    <a:pt x="4" y="222"/>
                  </a:lnTo>
                  <a:lnTo>
                    <a:pt x="8" y="238"/>
                  </a:lnTo>
                  <a:lnTo>
                    <a:pt x="14" y="256"/>
                  </a:lnTo>
                  <a:lnTo>
                    <a:pt x="22" y="272"/>
                  </a:lnTo>
                  <a:lnTo>
                    <a:pt x="32" y="286"/>
                  </a:lnTo>
                  <a:lnTo>
                    <a:pt x="42" y="300"/>
                  </a:lnTo>
                  <a:lnTo>
                    <a:pt x="54" y="314"/>
                  </a:lnTo>
                  <a:lnTo>
                    <a:pt x="68" y="326"/>
                  </a:lnTo>
                  <a:lnTo>
                    <a:pt x="82" y="336"/>
                  </a:lnTo>
                  <a:lnTo>
                    <a:pt x="96" y="346"/>
                  </a:lnTo>
                  <a:lnTo>
                    <a:pt x="112" y="354"/>
                  </a:lnTo>
                  <a:lnTo>
                    <a:pt x="130" y="360"/>
                  </a:lnTo>
                  <a:lnTo>
                    <a:pt x="146" y="364"/>
                  </a:lnTo>
                  <a:lnTo>
                    <a:pt x="166" y="368"/>
                  </a:lnTo>
                  <a:lnTo>
                    <a:pt x="184" y="368"/>
                  </a:lnTo>
                  <a:lnTo>
                    <a:pt x="202" y="368"/>
                  </a:lnTo>
                  <a:lnTo>
                    <a:pt x="222" y="364"/>
                  </a:lnTo>
                  <a:lnTo>
                    <a:pt x="238" y="360"/>
                  </a:lnTo>
                  <a:lnTo>
                    <a:pt x="256" y="354"/>
                  </a:lnTo>
                  <a:lnTo>
                    <a:pt x="272" y="346"/>
                  </a:lnTo>
                  <a:lnTo>
                    <a:pt x="286" y="336"/>
                  </a:lnTo>
                  <a:lnTo>
                    <a:pt x="300" y="326"/>
                  </a:lnTo>
                  <a:lnTo>
                    <a:pt x="314" y="314"/>
                  </a:lnTo>
                  <a:lnTo>
                    <a:pt x="326" y="300"/>
                  </a:lnTo>
                  <a:lnTo>
                    <a:pt x="336" y="286"/>
                  </a:lnTo>
                  <a:lnTo>
                    <a:pt x="346" y="272"/>
                  </a:lnTo>
                  <a:lnTo>
                    <a:pt x="354" y="256"/>
                  </a:lnTo>
                  <a:lnTo>
                    <a:pt x="360" y="238"/>
                  </a:lnTo>
                  <a:lnTo>
                    <a:pt x="364" y="222"/>
                  </a:lnTo>
                  <a:lnTo>
                    <a:pt x="368" y="202"/>
                  </a:lnTo>
                  <a:lnTo>
                    <a:pt x="368" y="184"/>
                  </a:lnTo>
                  <a:lnTo>
                    <a:pt x="368" y="166"/>
                  </a:lnTo>
                  <a:lnTo>
                    <a:pt x="364" y="146"/>
                  </a:lnTo>
                  <a:lnTo>
                    <a:pt x="360" y="130"/>
                  </a:lnTo>
                  <a:lnTo>
                    <a:pt x="354" y="112"/>
                  </a:lnTo>
                  <a:lnTo>
                    <a:pt x="346" y="96"/>
                  </a:lnTo>
                  <a:lnTo>
                    <a:pt x="336" y="82"/>
                  </a:lnTo>
                  <a:lnTo>
                    <a:pt x="326" y="68"/>
                  </a:lnTo>
                  <a:lnTo>
                    <a:pt x="314" y="54"/>
                  </a:lnTo>
                  <a:lnTo>
                    <a:pt x="300" y="42"/>
                  </a:lnTo>
                  <a:lnTo>
                    <a:pt x="286" y="32"/>
                  </a:lnTo>
                  <a:lnTo>
                    <a:pt x="272" y="22"/>
                  </a:lnTo>
                  <a:lnTo>
                    <a:pt x="256" y="14"/>
                  </a:lnTo>
                  <a:lnTo>
                    <a:pt x="238" y="8"/>
                  </a:lnTo>
                  <a:lnTo>
                    <a:pt x="222" y="4"/>
                  </a:lnTo>
                  <a:lnTo>
                    <a:pt x="202" y="0"/>
                  </a:lnTo>
                  <a:lnTo>
                    <a:pt x="184" y="0"/>
                  </a:lnTo>
                  <a:lnTo>
                    <a:pt x="166" y="0"/>
                  </a:lnTo>
                  <a:lnTo>
                    <a:pt x="146" y="4"/>
                  </a:lnTo>
                  <a:lnTo>
                    <a:pt x="130" y="8"/>
                  </a:lnTo>
                  <a:lnTo>
                    <a:pt x="112" y="14"/>
                  </a:lnTo>
                  <a:lnTo>
                    <a:pt x="96" y="22"/>
                  </a:lnTo>
                  <a:lnTo>
                    <a:pt x="82" y="32"/>
                  </a:lnTo>
                  <a:lnTo>
                    <a:pt x="68" y="42"/>
                  </a:lnTo>
                  <a:lnTo>
                    <a:pt x="54" y="54"/>
                  </a:lnTo>
                  <a:lnTo>
                    <a:pt x="42" y="68"/>
                  </a:lnTo>
                  <a:lnTo>
                    <a:pt x="32" y="82"/>
                  </a:lnTo>
                  <a:lnTo>
                    <a:pt x="22" y="96"/>
                  </a:lnTo>
                  <a:lnTo>
                    <a:pt x="14" y="112"/>
                  </a:lnTo>
                  <a:lnTo>
                    <a:pt x="8" y="130"/>
                  </a:lnTo>
                  <a:lnTo>
                    <a:pt x="4" y="146"/>
                  </a:lnTo>
                  <a:lnTo>
                    <a:pt x="0" y="166"/>
                  </a:lnTo>
                  <a:lnTo>
                    <a:pt x="0" y="184"/>
                  </a:lnTo>
                  <a:close/>
                  <a:moveTo>
                    <a:pt x="80" y="184"/>
                  </a:moveTo>
                  <a:lnTo>
                    <a:pt x="80" y="184"/>
                  </a:lnTo>
                  <a:lnTo>
                    <a:pt x="82" y="164"/>
                  </a:lnTo>
                  <a:lnTo>
                    <a:pt x="88" y="144"/>
                  </a:lnTo>
                  <a:lnTo>
                    <a:pt x="98" y="126"/>
                  </a:lnTo>
                  <a:lnTo>
                    <a:pt x="110" y="110"/>
                  </a:lnTo>
                  <a:lnTo>
                    <a:pt x="126" y="98"/>
                  </a:lnTo>
                  <a:lnTo>
                    <a:pt x="144" y="88"/>
                  </a:lnTo>
                  <a:lnTo>
                    <a:pt x="164" y="82"/>
                  </a:lnTo>
                  <a:lnTo>
                    <a:pt x="184" y="80"/>
                  </a:lnTo>
                  <a:lnTo>
                    <a:pt x="204" y="82"/>
                  </a:lnTo>
                  <a:lnTo>
                    <a:pt x="224" y="88"/>
                  </a:lnTo>
                  <a:lnTo>
                    <a:pt x="242" y="98"/>
                  </a:lnTo>
                  <a:lnTo>
                    <a:pt x="258" y="110"/>
                  </a:lnTo>
                  <a:lnTo>
                    <a:pt x="270" y="126"/>
                  </a:lnTo>
                  <a:lnTo>
                    <a:pt x="280" y="144"/>
                  </a:lnTo>
                  <a:lnTo>
                    <a:pt x="286" y="164"/>
                  </a:lnTo>
                  <a:lnTo>
                    <a:pt x="288" y="184"/>
                  </a:lnTo>
                  <a:lnTo>
                    <a:pt x="286" y="204"/>
                  </a:lnTo>
                  <a:lnTo>
                    <a:pt x="280" y="224"/>
                  </a:lnTo>
                  <a:lnTo>
                    <a:pt x="270" y="242"/>
                  </a:lnTo>
                  <a:lnTo>
                    <a:pt x="258" y="258"/>
                  </a:lnTo>
                  <a:lnTo>
                    <a:pt x="242" y="270"/>
                  </a:lnTo>
                  <a:lnTo>
                    <a:pt x="224" y="280"/>
                  </a:lnTo>
                  <a:lnTo>
                    <a:pt x="204" y="286"/>
                  </a:lnTo>
                  <a:lnTo>
                    <a:pt x="184" y="288"/>
                  </a:lnTo>
                  <a:lnTo>
                    <a:pt x="164" y="286"/>
                  </a:lnTo>
                  <a:lnTo>
                    <a:pt x="144" y="280"/>
                  </a:lnTo>
                  <a:lnTo>
                    <a:pt x="126" y="270"/>
                  </a:lnTo>
                  <a:lnTo>
                    <a:pt x="110" y="258"/>
                  </a:lnTo>
                  <a:lnTo>
                    <a:pt x="98" y="242"/>
                  </a:lnTo>
                  <a:lnTo>
                    <a:pt x="88" y="224"/>
                  </a:lnTo>
                  <a:lnTo>
                    <a:pt x="82" y="204"/>
                  </a:lnTo>
                  <a:lnTo>
                    <a:pt x="80" y="184"/>
                  </a:lnTo>
                  <a:close/>
                </a:path>
              </a:pathLst>
            </a:custGeom>
            <a:solidFill>
              <a:schemeClr val="bg1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endParaRPr>
            </a:p>
          </p:txBody>
        </p:sp>
        <p:sp>
          <p:nvSpPr>
            <p:cNvPr id="8" name="Freeform 4"/>
            <p:cNvSpPr>
              <a:spLocks noEditPoints="1"/>
            </p:cNvSpPr>
            <p:nvPr/>
          </p:nvSpPr>
          <p:spPr bwMode="auto">
            <a:xfrm>
              <a:off x="2994" y="1050"/>
              <a:ext cx="656" cy="656"/>
            </a:xfrm>
            <a:custGeom>
              <a:avLst/>
              <a:gdLst>
                <a:gd name="T0" fmla="*/ 2 w 656"/>
                <a:gd name="T1" fmla="*/ 362 h 656"/>
                <a:gd name="T2" fmla="*/ 26 w 656"/>
                <a:gd name="T3" fmla="*/ 456 h 656"/>
                <a:gd name="T4" fmla="*/ 74 w 656"/>
                <a:gd name="T5" fmla="*/ 536 h 656"/>
                <a:gd name="T6" fmla="*/ 144 w 656"/>
                <a:gd name="T7" fmla="*/ 600 h 656"/>
                <a:gd name="T8" fmla="*/ 230 w 656"/>
                <a:gd name="T9" fmla="*/ 642 h 656"/>
                <a:gd name="T10" fmla="*/ 328 w 656"/>
                <a:gd name="T11" fmla="*/ 656 h 656"/>
                <a:gd name="T12" fmla="*/ 394 w 656"/>
                <a:gd name="T13" fmla="*/ 650 h 656"/>
                <a:gd name="T14" fmla="*/ 484 w 656"/>
                <a:gd name="T15" fmla="*/ 616 h 656"/>
                <a:gd name="T16" fmla="*/ 560 w 656"/>
                <a:gd name="T17" fmla="*/ 560 h 656"/>
                <a:gd name="T18" fmla="*/ 616 w 656"/>
                <a:gd name="T19" fmla="*/ 484 h 656"/>
                <a:gd name="T20" fmla="*/ 650 w 656"/>
                <a:gd name="T21" fmla="*/ 394 h 656"/>
                <a:gd name="T22" fmla="*/ 656 w 656"/>
                <a:gd name="T23" fmla="*/ 328 h 656"/>
                <a:gd name="T24" fmla="*/ 642 w 656"/>
                <a:gd name="T25" fmla="*/ 230 h 656"/>
                <a:gd name="T26" fmla="*/ 600 w 656"/>
                <a:gd name="T27" fmla="*/ 144 h 656"/>
                <a:gd name="T28" fmla="*/ 536 w 656"/>
                <a:gd name="T29" fmla="*/ 74 h 656"/>
                <a:gd name="T30" fmla="*/ 456 w 656"/>
                <a:gd name="T31" fmla="*/ 26 h 656"/>
                <a:gd name="T32" fmla="*/ 362 w 656"/>
                <a:gd name="T33" fmla="*/ 2 h 656"/>
                <a:gd name="T34" fmla="*/ 294 w 656"/>
                <a:gd name="T35" fmla="*/ 2 h 656"/>
                <a:gd name="T36" fmla="*/ 200 w 656"/>
                <a:gd name="T37" fmla="*/ 26 h 656"/>
                <a:gd name="T38" fmla="*/ 120 w 656"/>
                <a:gd name="T39" fmla="*/ 74 h 656"/>
                <a:gd name="T40" fmla="*/ 56 w 656"/>
                <a:gd name="T41" fmla="*/ 144 h 656"/>
                <a:gd name="T42" fmla="*/ 14 w 656"/>
                <a:gd name="T43" fmla="*/ 230 h 656"/>
                <a:gd name="T44" fmla="*/ 0 w 656"/>
                <a:gd name="T45" fmla="*/ 328 h 656"/>
                <a:gd name="T46" fmla="*/ 80 w 656"/>
                <a:gd name="T47" fmla="*/ 328 h 656"/>
                <a:gd name="T48" fmla="*/ 92 w 656"/>
                <a:gd name="T49" fmla="*/ 254 h 656"/>
                <a:gd name="T50" fmla="*/ 122 w 656"/>
                <a:gd name="T51" fmla="*/ 190 h 656"/>
                <a:gd name="T52" fmla="*/ 170 w 656"/>
                <a:gd name="T53" fmla="*/ 136 h 656"/>
                <a:gd name="T54" fmla="*/ 232 w 656"/>
                <a:gd name="T55" fmla="*/ 100 h 656"/>
                <a:gd name="T56" fmla="*/ 302 w 656"/>
                <a:gd name="T57" fmla="*/ 82 h 656"/>
                <a:gd name="T58" fmla="*/ 354 w 656"/>
                <a:gd name="T59" fmla="*/ 82 h 656"/>
                <a:gd name="T60" fmla="*/ 424 w 656"/>
                <a:gd name="T61" fmla="*/ 100 h 656"/>
                <a:gd name="T62" fmla="*/ 486 w 656"/>
                <a:gd name="T63" fmla="*/ 136 h 656"/>
                <a:gd name="T64" fmla="*/ 534 w 656"/>
                <a:gd name="T65" fmla="*/ 190 h 656"/>
                <a:gd name="T66" fmla="*/ 564 w 656"/>
                <a:gd name="T67" fmla="*/ 254 h 656"/>
                <a:gd name="T68" fmla="*/ 576 w 656"/>
                <a:gd name="T69" fmla="*/ 328 h 656"/>
                <a:gd name="T70" fmla="*/ 570 w 656"/>
                <a:gd name="T71" fmla="*/ 378 h 656"/>
                <a:gd name="T72" fmla="*/ 546 w 656"/>
                <a:gd name="T73" fmla="*/ 446 h 656"/>
                <a:gd name="T74" fmla="*/ 504 w 656"/>
                <a:gd name="T75" fmla="*/ 504 h 656"/>
                <a:gd name="T76" fmla="*/ 446 w 656"/>
                <a:gd name="T77" fmla="*/ 546 h 656"/>
                <a:gd name="T78" fmla="*/ 378 w 656"/>
                <a:gd name="T79" fmla="*/ 570 h 656"/>
                <a:gd name="T80" fmla="*/ 328 w 656"/>
                <a:gd name="T81" fmla="*/ 576 h 656"/>
                <a:gd name="T82" fmla="*/ 254 w 656"/>
                <a:gd name="T83" fmla="*/ 564 h 656"/>
                <a:gd name="T84" fmla="*/ 190 w 656"/>
                <a:gd name="T85" fmla="*/ 534 h 656"/>
                <a:gd name="T86" fmla="*/ 136 w 656"/>
                <a:gd name="T87" fmla="*/ 486 h 656"/>
                <a:gd name="T88" fmla="*/ 100 w 656"/>
                <a:gd name="T89" fmla="*/ 424 h 656"/>
                <a:gd name="T90" fmla="*/ 82 w 656"/>
                <a:gd name="T91" fmla="*/ 354 h 6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56"/>
                <a:gd name="T139" fmla="*/ 0 h 656"/>
                <a:gd name="T140" fmla="*/ 656 w 656"/>
                <a:gd name="T141" fmla="*/ 656 h 6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56" h="656">
                  <a:moveTo>
                    <a:pt x="0" y="328"/>
                  </a:moveTo>
                  <a:lnTo>
                    <a:pt x="0" y="328"/>
                  </a:lnTo>
                  <a:lnTo>
                    <a:pt x="2" y="362"/>
                  </a:lnTo>
                  <a:lnTo>
                    <a:pt x="6" y="394"/>
                  </a:lnTo>
                  <a:lnTo>
                    <a:pt x="14" y="426"/>
                  </a:lnTo>
                  <a:lnTo>
                    <a:pt x="26" y="456"/>
                  </a:lnTo>
                  <a:lnTo>
                    <a:pt x="40" y="484"/>
                  </a:lnTo>
                  <a:lnTo>
                    <a:pt x="56" y="512"/>
                  </a:lnTo>
                  <a:lnTo>
                    <a:pt x="74" y="536"/>
                  </a:lnTo>
                  <a:lnTo>
                    <a:pt x="96" y="560"/>
                  </a:lnTo>
                  <a:lnTo>
                    <a:pt x="120" y="582"/>
                  </a:lnTo>
                  <a:lnTo>
                    <a:pt x="144" y="600"/>
                  </a:lnTo>
                  <a:lnTo>
                    <a:pt x="172" y="616"/>
                  </a:lnTo>
                  <a:lnTo>
                    <a:pt x="200" y="630"/>
                  </a:lnTo>
                  <a:lnTo>
                    <a:pt x="230" y="642"/>
                  </a:lnTo>
                  <a:lnTo>
                    <a:pt x="262" y="650"/>
                  </a:lnTo>
                  <a:lnTo>
                    <a:pt x="294" y="654"/>
                  </a:lnTo>
                  <a:lnTo>
                    <a:pt x="328" y="656"/>
                  </a:lnTo>
                  <a:lnTo>
                    <a:pt x="362" y="654"/>
                  </a:lnTo>
                  <a:lnTo>
                    <a:pt x="394" y="650"/>
                  </a:lnTo>
                  <a:lnTo>
                    <a:pt x="426" y="642"/>
                  </a:lnTo>
                  <a:lnTo>
                    <a:pt x="456" y="630"/>
                  </a:lnTo>
                  <a:lnTo>
                    <a:pt x="484" y="616"/>
                  </a:lnTo>
                  <a:lnTo>
                    <a:pt x="512" y="600"/>
                  </a:lnTo>
                  <a:lnTo>
                    <a:pt x="536" y="582"/>
                  </a:lnTo>
                  <a:lnTo>
                    <a:pt x="560" y="560"/>
                  </a:lnTo>
                  <a:lnTo>
                    <a:pt x="582" y="536"/>
                  </a:lnTo>
                  <a:lnTo>
                    <a:pt x="600" y="512"/>
                  </a:lnTo>
                  <a:lnTo>
                    <a:pt x="616" y="484"/>
                  </a:lnTo>
                  <a:lnTo>
                    <a:pt x="630" y="456"/>
                  </a:lnTo>
                  <a:lnTo>
                    <a:pt x="642" y="426"/>
                  </a:lnTo>
                  <a:lnTo>
                    <a:pt x="650" y="394"/>
                  </a:lnTo>
                  <a:lnTo>
                    <a:pt x="654" y="362"/>
                  </a:lnTo>
                  <a:lnTo>
                    <a:pt x="656" y="328"/>
                  </a:lnTo>
                  <a:lnTo>
                    <a:pt x="654" y="294"/>
                  </a:lnTo>
                  <a:lnTo>
                    <a:pt x="650" y="262"/>
                  </a:lnTo>
                  <a:lnTo>
                    <a:pt x="642" y="230"/>
                  </a:lnTo>
                  <a:lnTo>
                    <a:pt x="630" y="200"/>
                  </a:lnTo>
                  <a:lnTo>
                    <a:pt x="616" y="172"/>
                  </a:lnTo>
                  <a:lnTo>
                    <a:pt x="600" y="144"/>
                  </a:lnTo>
                  <a:lnTo>
                    <a:pt x="582" y="120"/>
                  </a:lnTo>
                  <a:lnTo>
                    <a:pt x="560" y="96"/>
                  </a:lnTo>
                  <a:lnTo>
                    <a:pt x="536" y="74"/>
                  </a:lnTo>
                  <a:lnTo>
                    <a:pt x="512" y="56"/>
                  </a:lnTo>
                  <a:lnTo>
                    <a:pt x="484" y="40"/>
                  </a:lnTo>
                  <a:lnTo>
                    <a:pt x="456" y="26"/>
                  </a:lnTo>
                  <a:lnTo>
                    <a:pt x="426" y="14"/>
                  </a:lnTo>
                  <a:lnTo>
                    <a:pt x="394" y="6"/>
                  </a:lnTo>
                  <a:lnTo>
                    <a:pt x="362" y="2"/>
                  </a:lnTo>
                  <a:lnTo>
                    <a:pt x="328" y="0"/>
                  </a:lnTo>
                  <a:lnTo>
                    <a:pt x="294" y="2"/>
                  </a:lnTo>
                  <a:lnTo>
                    <a:pt x="262" y="6"/>
                  </a:lnTo>
                  <a:lnTo>
                    <a:pt x="230" y="14"/>
                  </a:lnTo>
                  <a:lnTo>
                    <a:pt x="200" y="26"/>
                  </a:lnTo>
                  <a:lnTo>
                    <a:pt x="172" y="40"/>
                  </a:lnTo>
                  <a:lnTo>
                    <a:pt x="144" y="56"/>
                  </a:lnTo>
                  <a:lnTo>
                    <a:pt x="120" y="74"/>
                  </a:lnTo>
                  <a:lnTo>
                    <a:pt x="96" y="96"/>
                  </a:lnTo>
                  <a:lnTo>
                    <a:pt x="74" y="120"/>
                  </a:lnTo>
                  <a:lnTo>
                    <a:pt x="56" y="144"/>
                  </a:lnTo>
                  <a:lnTo>
                    <a:pt x="40" y="172"/>
                  </a:lnTo>
                  <a:lnTo>
                    <a:pt x="26" y="200"/>
                  </a:lnTo>
                  <a:lnTo>
                    <a:pt x="14" y="230"/>
                  </a:lnTo>
                  <a:lnTo>
                    <a:pt x="6" y="262"/>
                  </a:lnTo>
                  <a:lnTo>
                    <a:pt x="2" y="294"/>
                  </a:lnTo>
                  <a:lnTo>
                    <a:pt x="0" y="328"/>
                  </a:lnTo>
                  <a:close/>
                  <a:moveTo>
                    <a:pt x="80" y="328"/>
                  </a:moveTo>
                  <a:lnTo>
                    <a:pt x="80" y="328"/>
                  </a:lnTo>
                  <a:lnTo>
                    <a:pt x="82" y="302"/>
                  </a:lnTo>
                  <a:lnTo>
                    <a:pt x="86" y="278"/>
                  </a:lnTo>
                  <a:lnTo>
                    <a:pt x="92" y="254"/>
                  </a:lnTo>
                  <a:lnTo>
                    <a:pt x="100" y="232"/>
                  </a:lnTo>
                  <a:lnTo>
                    <a:pt x="110" y="210"/>
                  </a:lnTo>
                  <a:lnTo>
                    <a:pt x="122" y="190"/>
                  </a:lnTo>
                  <a:lnTo>
                    <a:pt x="136" y="170"/>
                  </a:lnTo>
                  <a:lnTo>
                    <a:pt x="152" y="152"/>
                  </a:lnTo>
                  <a:lnTo>
                    <a:pt x="170" y="136"/>
                  </a:lnTo>
                  <a:lnTo>
                    <a:pt x="190" y="122"/>
                  </a:lnTo>
                  <a:lnTo>
                    <a:pt x="210" y="110"/>
                  </a:lnTo>
                  <a:lnTo>
                    <a:pt x="232" y="100"/>
                  </a:lnTo>
                  <a:lnTo>
                    <a:pt x="254" y="92"/>
                  </a:lnTo>
                  <a:lnTo>
                    <a:pt x="278" y="86"/>
                  </a:lnTo>
                  <a:lnTo>
                    <a:pt x="302" y="82"/>
                  </a:lnTo>
                  <a:lnTo>
                    <a:pt x="328" y="80"/>
                  </a:lnTo>
                  <a:lnTo>
                    <a:pt x="354" y="82"/>
                  </a:lnTo>
                  <a:lnTo>
                    <a:pt x="378" y="86"/>
                  </a:lnTo>
                  <a:lnTo>
                    <a:pt x="402" y="92"/>
                  </a:lnTo>
                  <a:lnTo>
                    <a:pt x="424" y="100"/>
                  </a:lnTo>
                  <a:lnTo>
                    <a:pt x="446" y="110"/>
                  </a:lnTo>
                  <a:lnTo>
                    <a:pt x="466" y="122"/>
                  </a:lnTo>
                  <a:lnTo>
                    <a:pt x="486" y="136"/>
                  </a:lnTo>
                  <a:lnTo>
                    <a:pt x="504" y="152"/>
                  </a:lnTo>
                  <a:lnTo>
                    <a:pt x="520" y="170"/>
                  </a:lnTo>
                  <a:lnTo>
                    <a:pt x="534" y="190"/>
                  </a:lnTo>
                  <a:lnTo>
                    <a:pt x="546" y="210"/>
                  </a:lnTo>
                  <a:lnTo>
                    <a:pt x="556" y="232"/>
                  </a:lnTo>
                  <a:lnTo>
                    <a:pt x="564" y="254"/>
                  </a:lnTo>
                  <a:lnTo>
                    <a:pt x="570" y="278"/>
                  </a:lnTo>
                  <a:lnTo>
                    <a:pt x="574" y="302"/>
                  </a:lnTo>
                  <a:lnTo>
                    <a:pt x="576" y="328"/>
                  </a:lnTo>
                  <a:lnTo>
                    <a:pt x="574" y="354"/>
                  </a:lnTo>
                  <a:lnTo>
                    <a:pt x="570" y="378"/>
                  </a:lnTo>
                  <a:lnTo>
                    <a:pt x="564" y="402"/>
                  </a:lnTo>
                  <a:lnTo>
                    <a:pt x="556" y="424"/>
                  </a:lnTo>
                  <a:lnTo>
                    <a:pt x="546" y="446"/>
                  </a:lnTo>
                  <a:lnTo>
                    <a:pt x="534" y="466"/>
                  </a:lnTo>
                  <a:lnTo>
                    <a:pt x="520" y="486"/>
                  </a:lnTo>
                  <a:lnTo>
                    <a:pt x="504" y="504"/>
                  </a:lnTo>
                  <a:lnTo>
                    <a:pt x="486" y="520"/>
                  </a:lnTo>
                  <a:lnTo>
                    <a:pt x="466" y="534"/>
                  </a:lnTo>
                  <a:lnTo>
                    <a:pt x="446" y="546"/>
                  </a:lnTo>
                  <a:lnTo>
                    <a:pt x="424" y="556"/>
                  </a:lnTo>
                  <a:lnTo>
                    <a:pt x="402" y="564"/>
                  </a:lnTo>
                  <a:lnTo>
                    <a:pt x="378" y="570"/>
                  </a:lnTo>
                  <a:lnTo>
                    <a:pt x="354" y="574"/>
                  </a:lnTo>
                  <a:lnTo>
                    <a:pt x="328" y="576"/>
                  </a:lnTo>
                  <a:lnTo>
                    <a:pt x="302" y="574"/>
                  </a:lnTo>
                  <a:lnTo>
                    <a:pt x="278" y="570"/>
                  </a:lnTo>
                  <a:lnTo>
                    <a:pt x="254" y="564"/>
                  </a:lnTo>
                  <a:lnTo>
                    <a:pt x="232" y="556"/>
                  </a:lnTo>
                  <a:lnTo>
                    <a:pt x="210" y="546"/>
                  </a:lnTo>
                  <a:lnTo>
                    <a:pt x="190" y="534"/>
                  </a:lnTo>
                  <a:lnTo>
                    <a:pt x="170" y="520"/>
                  </a:lnTo>
                  <a:lnTo>
                    <a:pt x="152" y="504"/>
                  </a:lnTo>
                  <a:lnTo>
                    <a:pt x="136" y="486"/>
                  </a:lnTo>
                  <a:lnTo>
                    <a:pt x="122" y="466"/>
                  </a:lnTo>
                  <a:lnTo>
                    <a:pt x="110" y="446"/>
                  </a:lnTo>
                  <a:lnTo>
                    <a:pt x="100" y="424"/>
                  </a:lnTo>
                  <a:lnTo>
                    <a:pt x="92" y="402"/>
                  </a:lnTo>
                  <a:lnTo>
                    <a:pt x="86" y="378"/>
                  </a:lnTo>
                  <a:lnTo>
                    <a:pt x="82" y="354"/>
                  </a:lnTo>
                  <a:lnTo>
                    <a:pt x="80" y="328"/>
                  </a:lnTo>
                  <a:close/>
                </a:path>
              </a:pathLst>
            </a:custGeom>
            <a:solidFill>
              <a:schemeClr val="bg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endParaRPr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850" y="906"/>
              <a:ext cx="944" cy="944"/>
            </a:xfrm>
            <a:custGeom>
              <a:avLst/>
              <a:gdLst>
                <a:gd name="T0" fmla="*/ 0 w 944"/>
                <a:gd name="T1" fmla="*/ 496 h 944"/>
                <a:gd name="T2" fmla="*/ 10 w 944"/>
                <a:gd name="T3" fmla="*/ 568 h 944"/>
                <a:gd name="T4" fmla="*/ 58 w 944"/>
                <a:gd name="T5" fmla="*/ 696 h 944"/>
                <a:gd name="T6" fmla="*/ 138 w 944"/>
                <a:gd name="T7" fmla="*/ 806 h 944"/>
                <a:gd name="T8" fmla="*/ 248 w 944"/>
                <a:gd name="T9" fmla="*/ 886 h 944"/>
                <a:gd name="T10" fmla="*/ 376 w 944"/>
                <a:gd name="T11" fmla="*/ 934 h 944"/>
                <a:gd name="T12" fmla="*/ 448 w 944"/>
                <a:gd name="T13" fmla="*/ 944 h 944"/>
                <a:gd name="T14" fmla="*/ 496 w 944"/>
                <a:gd name="T15" fmla="*/ 944 h 944"/>
                <a:gd name="T16" fmla="*/ 568 w 944"/>
                <a:gd name="T17" fmla="*/ 934 h 944"/>
                <a:gd name="T18" fmla="*/ 696 w 944"/>
                <a:gd name="T19" fmla="*/ 886 h 944"/>
                <a:gd name="T20" fmla="*/ 806 w 944"/>
                <a:gd name="T21" fmla="*/ 806 h 944"/>
                <a:gd name="T22" fmla="*/ 886 w 944"/>
                <a:gd name="T23" fmla="*/ 696 h 944"/>
                <a:gd name="T24" fmla="*/ 934 w 944"/>
                <a:gd name="T25" fmla="*/ 568 h 944"/>
                <a:gd name="T26" fmla="*/ 944 w 944"/>
                <a:gd name="T27" fmla="*/ 496 h 944"/>
                <a:gd name="T28" fmla="*/ 944 w 944"/>
                <a:gd name="T29" fmla="*/ 448 h 944"/>
                <a:gd name="T30" fmla="*/ 934 w 944"/>
                <a:gd name="T31" fmla="*/ 376 h 944"/>
                <a:gd name="T32" fmla="*/ 886 w 944"/>
                <a:gd name="T33" fmla="*/ 248 h 944"/>
                <a:gd name="T34" fmla="*/ 806 w 944"/>
                <a:gd name="T35" fmla="*/ 138 h 944"/>
                <a:gd name="T36" fmla="*/ 696 w 944"/>
                <a:gd name="T37" fmla="*/ 58 h 944"/>
                <a:gd name="T38" fmla="*/ 568 w 944"/>
                <a:gd name="T39" fmla="*/ 10 h 944"/>
                <a:gd name="T40" fmla="*/ 496 w 944"/>
                <a:gd name="T41" fmla="*/ 0 h 944"/>
                <a:gd name="T42" fmla="*/ 448 w 944"/>
                <a:gd name="T43" fmla="*/ 0 h 944"/>
                <a:gd name="T44" fmla="*/ 376 w 944"/>
                <a:gd name="T45" fmla="*/ 10 h 944"/>
                <a:gd name="T46" fmla="*/ 248 w 944"/>
                <a:gd name="T47" fmla="*/ 58 h 944"/>
                <a:gd name="T48" fmla="*/ 138 w 944"/>
                <a:gd name="T49" fmla="*/ 138 h 944"/>
                <a:gd name="T50" fmla="*/ 58 w 944"/>
                <a:gd name="T51" fmla="*/ 248 h 944"/>
                <a:gd name="T52" fmla="*/ 10 w 944"/>
                <a:gd name="T53" fmla="*/ 376 h 944"/>
                <a:gd name="T54" fmla="*/ 0 w 944"/>
                <a:gd name="T55" fmla="*/ 448 h 944"/>
                <a:gd name="T56" fmla="*/ 80 w 944"/>
                <a:gd name="T57" fmla="*/ 472 h 944"/>
                <a:gd name="T58" fmla="*/ 88 w 944"/>
                <a:gd name="T59" fmla="*/ 394 h 944"/>
                <a:gd name="T60" fmla="*/ 128 w 944"/>
                <a:gd name="T61" fmla="*/ 286 h 944"/>
                <a:gd name="T62" fmla="*/ 194 w 944"/>
                <a:gd name="T63" fmla="*/ 194 h 944"/>
                <a:gd name="T64" fmla="*/ 286 w 944"/>
                <a:gd name="T65" fmla="*/ 128 h 944"/>
                <a:gd name="T66" fmla="*/ 394 w 944"/>
                <a:gd name="T67" fmla="*/ 88 h 944"/>
                <a:gd name="T68" fmla="*/ 472 w 944"/>
                <a:gd name="T69" fmla="*/ 80 h 944"/>
                <a:gd name="T70" fmla="*/ 588 w 944"/>
                <a:gd name="T71" fmla="*/ 98 h 944"/>
                <a:gd name="T72" fmla="*/ 692 w 944"/>
                <a:gd name="T73" fmla="*/ 148 h 944"/>
                <a:gd name="T74" fmla="*/ 774 w 944"/>
                <a:gd name="T75" fmla="*/ 222 h 944"/>
                <a:gd name="T76" fmla="*/ 834 w 944"/>
                <a:gd name="T77" fmla="*/ 320 h 944"/>
                <a:gd name="T78" fmla="*/ 862 w 944"/>
                <a:gd name="T79" fmla="*/ 432 h 944"/>
                <a:gd name="T80" fmla="*/ 862 w 944"/>
                <a:gd name="T81" fmla="*/ 512 h 944"/>
                <a:gd name="T82" fmla="*/ 834 w 944"/>
                <a:gd name="T83" fmla="*/ 624 h 944"/>
                <a:gd name="T84" fmla="*/ 774 w 944"/>
                <a:gd name="T85" fmla="*/ 722 h 944"/>
                <a:gd name="T86" fmla="*/ 692 w 944"/>
                <a:gd name="T87" fmla="*/ 796 h 944"/>
                <a:gd name="T88" fmla="*/ 588 w 944"/>
                <a:gd name="T89" fmla="*/ 846 h 944"/>
                <a:gd name="T90" fmla="*/ 472 w 944"/>
                <a:gd name="T91" fmla="*/ 864 h 944"/>
                <a:gd name="T92" fmla="*/ 394 w 944"/>
                <a:gd name="T93" fmla="*/ 856 h 944"/>
                <a:gd name="T94" fmla="*/ 286 w 944"/>
                <a:gd name="T95" fmla="*/ 816 h 944"/>
                <a:gd name="T96" fmla="*/ 194 w 944"/>
                <a:gd name="T97" fmla="*/ 750 h 944"/>
                <a:gd name="T98" fmla="*/ 128 w 944"/>
                <a:gd name="T99" fmla="*/ 658 h 944"/>
                <a:gd name="T100" fmla="*/ 88 w 944"/>
                <a:gd name="T101" fmla="*/ 550 h 944"/>
                <a:gd name="T102" fmla="*/ 80 w 944"/>
                <a:gd name="T103" fmla="*/ 472 h 9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44"/>
                <a:gd name="T157" fmla="*/ 0 h 944"/>
                <a:gd name="T158" fmla="*/ 944 w 944"/>
                <a:gd name="T159" fmla="*/ 944 h 9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44" h="944">
                  <a:moveTo>
                    <a:pt x="0" y="472"/>
                  </a:moveTo>
                  <a:lnTo>
                    <a:pt x="0" y="472"/>
                  </a:lnTo>
                  <a:lnTo>
                    <a:pt x="0" y="496"/>
                  </a:lnTo>
                  <a:lnTo>
                    <a:pt x="2" y="520"/>
                  </a:lnTo>
                  <a:lnTo>
                    <a:pt x="6" y="544"/>
                  </a:lnTo>
                  <a:lnTo>
                    <a:pt x="10" y="568"/>
                  </a:lnTo>
                  <a:lnTo>
                    <a:pt x="22" y="612"/>
                  </a:lnTo>
                  <a:lnTo>
                    <a:pt x="38" y="656"/>
                  </a:lnTo>
                  <a:lnTo>
                    <a:pt x="58" y="696"/>
                  </a:lnTo>
                  <a:lnTo>
                    <a:pt x="80" y="736"/>
                  </a:lnTo>
                  <a:lnTo>
                    <a:pt x="108" y="772"/>
                  </a:lnTo>
                  <a:lnTo>
                    <a:pt x="138" y="806"/>
                  </a:lnTo>
                  <a:lnTo>
                    <a:pt x="172" y="836"/>
                  </a:lnTo>
                  <a:lnTo>
                    <a:pt x="208" y="864"/>
                  </a:lnTo>
                  <a:lnTo>
                    <a:pt x="248" y="886"/>
                  </a:lnTo>
                  <a:lnTo>
                    <a:pt x="288" y="906"/>
                  </a:lnTo>
                  <a:lnTo>
                    <a:pt x="332" y="922"/>
                  </a:lnTo>
                  <a:lnTo>
                    <a:pt x="376" y="934"/>
                  </a:lnTo>
                  <a:lnTo>
                    <a:pt x="400" y="938"/>
                  </a:lnTo>
                  <a:lnTo>
                    <a:pt x="424" y="942"/>
                  </a:lnTo>
                  <a:lnTo>
                    <a:pt x="448" y="944"/>
                  </a:lnTo>
                  <a:lnTo>
                    <a:pt x="472" y="944"/>
                  </a:lnTo>
                  <a:lnTo>
                    <a:pt x="496" y="944"/>
                  </a:lnTo>
                  <a:lnTo>
                    <a:pt x="520" y="942"/>
                  </a:lnTo>
                  <a:lnTo>
                    <a:pt x="544" y="938"/>
                  </a:lnTo>
                  <a:lnTo>
                    <a:pt x="568" y="934"/>
                  </a:lnTo>
                  <a:lnTo>
                    <a:pt x="612" y="922"/>
                  </a:lnTo>
                  <a:lnTo>
                    <a:pt x="656" y="906"/>
                  </a:lnTo>
                  <a:lnTo>
                    <a:pt x="696" y="886"/>
                  </a:lnTo>
                  <a:lnTo>
                    <a:pt x="736" y="864"/>
                  </a:lnTo>
                  <a:lnTo>
                    <a:pt x="772" y="836"/>
                  </a:lnTo>
                  <a:lnTo>
                    <a:pt x="806" y="806"/>
                  </a:lnTo>
                  <a:lnTo>
                    <a:pt x="836" y="772"/>
                  </a:lnTo>
                  <a:lnTo>
                    <a:pt x="864" y="736"/>
                  </a:lnTo>
                  <a:lnTo>
                    <a:pt x="886" y="696"/>
                  </a:lnTo>
                  <a:lnTo>
                    <a:pt x="906" y="656"/>
                  </a:lnTo>
                  <a:lnTo>
                    <a:pt x="922" y="612"/>
                  </a:lnTo>
                  <a:lnTo>
                    <a:pt x="934" y="568"/>
                  </a:lnTo>
                  <a:lnTo>
                    <a:pt x="938" y="544"/>
                  </a:lnTo>
                  <a:lnTo>
                    <a:pt x="942" y="520"/>
                  </a:lnTo>
                  <a:lnTo>
                    <a:pt x="944" y="496"/>
                  </a:lnTo>
                  <a:lnTo>
                    <a:pt x="944" y="472"/>
                  </a:lnTo>
                  <a:lnTo>
                    <a:pt x="944" y="448"/>
                  </a:lnTo>
                  <a:lnTo>
                    <a:pt x="942" y="424"/>
                  </a:lnTo>
                  <a:lnTo>
                    <a:pt x="938" y="400"/>
                  </a:lnTo>
                  <a:lnTo>
                    <a:pt x="934" y="376"/>
                  </a:lnTo>
                  <a:lnTo>
                    <a:pt x="922" y="332"/>
                  </a:lnTo>
                  <a:lnTo>
                    <a:pt x="906" y="288"/>
                  </a:lnTo>
                  <a:lnTo>
                    <a:pt x="886" y="248"/>
                  </a:lnTo>
                  <a:lnTo>
                    <a:pt x="864" y="208"/>
                  </a:lnTo>
                  <a:lnTo>
                    <a:pt x="836" y="172"/>
                  </a:lnTo>
                  <a:lnTo>
                    <a:pt x="806" y="138"/>
                  </a:lnTo>
                  <a:lnTo>
                    <a:pt x="772" y="108"/>
                  </a:lnTo>
                  <a:lnTo>
                    <a:pt x="736" y="80"/>
                  </a:lnTo>
                  <a:lnTo>
                    <a:pt x="696" y="58"/>
                  </a:lnTo>
                  <a:lnTo>
                    <a:pt x="656" y="38"/>
                  </a:lnTo>
                  <a:lnTo>
                    <a:pt x="612" y="22"/>
                  </a:lnTo>
                  <a:lnTo>
                    <a:pt x="568" y="10"/>
                  </a:lnTo>
                  <a:lnTo>
                    <a:pt x="544" y="6"/>
                  </a:lnTo>
                  <a:lnTo>
                    <a:pt x="520" y="2"/>
                  </a:lnTo>
                  <a:lnTo>
                    <a:pt x="496" y="0"/>
                  </a:lnTo>
                  <a:lnTo>
                    <a:pt x="472" y="0"/>
                  </a:lnTo>
                  <a:lnTo>
                    <a:pt x="448" y="0"/>
                  </a:lnTo>
                  <a:lnTo>
                    <a:pt x="424" y="2"/>
                  </a:lnTo>
                  <a:lnTo>
                    <a:pt x="400" y="6"/>
                  </a:lnTo>
                  <a:lnTo>
                    <a:pt x="376" y="10"/>
                  </a:lnTo>
                  <a:lnTo>
                    <a:pt x="332" y="22"/>
                  </a:lnTo>
                  <a:lnTo>
                    <a:pt x="288" y="38"/>
                  </a:lnTo>
                  <a:lnTo>
                    <a:pt x="248" y="58"/>
                  </a:lnTo>
                  <a:lnTo>
                    <a:pt x="208" y="80"/>
                  </a:lnTo>
                  <a:lnTo>
                    <a:pt x="172" y="108"/>
                  </a:lnTo>
                  <a:lnTo>
                    <a:pt x="138" y="138"/>
                  </a:lnTo>
                  <a:lnTo>
                    <a:pt x="108" y="172"/>
                  </a:lnTo>
                  <a:lnTo>
                    <a:pt x="80" y="208"/>
                  </a:lnTo>
                  <a:lnTo>
                    <a:pt x="58" y="248"/>
                  </a:lnTo>
                  <a:lnTo>
                    <a:pt x="38" y="288"/>
                  </a:lnTo>
                  <a:lnTo>
                    <a:pt x="22" y="332"/>
                  </a:lnTo>
                  <a:lnTo>
                    <a:pt x="10" y="376"/>
                  </a:lnTo>
                  <a:lnTo>
                    <a:pt x="6" y="400"/>
                  </a:lnTo>
                  <a:lnTo>
                    <a:pt x="2" y="424"/>
                  </a:lnTo>
                  <a:lnTo>
                    <a:pt x="0" y="448"/>
                  </a:lnTo>
                  <a:lnTo>
                    <a:pt x="0" y="472"/>
                  </a:lnTo>
                  <a:close/>
                  <a:moveTo>
                    <a:pt x="80" y="472"/>
                  </a:moveTo>
                  <a:lnTo>
                    <a:pt x="80" y="472"/>
                  </a:lnTo>
                  <a:lnTo>
                    <a:pt x="82" y="432"/>
                  </a:lnTo>
                  <a:lnTo>
                    <a:pt x="88" y="394"/>
                  </a:lnTo>
                  <a:lnTo>
                    <a:pt x="98" y="356"/>
                  </a:lnTo>
                  <a:lnTo>
                    <a:pt x="110" y="320"/>
                  </a:lnTo>
                  <a:lnTo>
                    <a:pt x="128" y="286"/>
                  </a:lnTo>
                  <a:lnTo>
                    <a:pt x="148" y="252"/>
                  </a:lnTo>
                  <a:lnTo>
                    <a:pt x="170" y="222"/>
                  </a:lnTo>
                  <a:lnTo>
                    <a:pt x="194" y="194"/>
                  </a:lnTo>
                  <a:lnTo>
                    <a:pt x="222" y="170"/>
                  </a:lnTo>
                  <a:lnTo>
                    <a:pt x="252" y="148"/>
                  </a:lnTo>
                  <a:lnTo>
                    <a:pt x="286" y="128"/>
                  </a:lnTo>
                  <a:lnTo>
                    <a:pt x="320" y="110"/>
                  </a:lnTo>
                  <a:lnTo>
                    <a:pt x="356" y="98"/>
                  </a:lnTo>
                  <a:lnTo>
                    <a:pt x="394" y="88"/>
                  </a:lnTo>
                  <a:lnTo>
                    <a:pt x="432" y="82"/>
                  </a:lnTo>
                  <a:lnTo>
                    <a:pt x="472" y="80"/>
                  </a:lnTo>
                  <a:lnTo>
                    <a:pt x="512" y="82"/>
                  </a:lnTo>
                  <a:lnTo>
                    <a:pt x="550" y="88"/>
                  </a:lnTo>
                  <a:lnTo>
                    <a:pt x="588" y="98"/>
                  </a:lnTo>
                  <a:lnTo>
                    <a:pt x="624" y="110"/>
                  </a:lnTo>
                  <a:lnTo>
                    <a:pt x="658" y="128"/>
                  </a:lnTo>
                  <a:lnTo>
                    <a:pt x="692" y="148"/>
                  </a:lnTo>
                  <a:lnTo>
                    <a:pt x="722" y="170"/>
                  </a:lnTo>
                  <a:lnTo>
                    <a:pt x="750" y="194"/>
                  </a:lnTo>
                  <a:lnTo>
                    <a:pt x="774" y="222"/>
                  </a:lnTo>
                  <a:lnTo>
                    <a:pt x="796" y="252"/>
                  </a:lnTo>
                  <a:lnTo>
                    <a:pt x="816" y="286"/>
                  </a:lnTo>
                  <a:lnTo>
                    <a:pt x="834" y="320"/>
                  </a:lnTo>
                  <a:lnTo>
                    <a:pt x="846" y="356"/>
                  </a:lnTo>
                  <a:lnTo>
                    <a:pt x="856" y="394"/>
                  </a:lnTo>
                  <a:lnTo>
                    <a:pt x="862" y="432"/>
                  </a:lnTo>
                  <a:lnTo>
                    <a:pt x="864" y="472"/>
                  </a:lnTo>
                  <a:lnTo>
                    <a:pt x="862" y="512"/>
                  </a:lnTo>
                  <a:lnTo>
                    <a:pt x="856" y="550"/>
                  </a:lnTo>
                  <a:lnTo>
                    <a:pt x="846" y="588"/>
                  </a:lnTo>
                  <a:lnTo>
                    <a:pt x="834" y="624"/>
                  </a:lnTo>
                  <a:lnTo>
                    <a:pt x="816" y="658"/>
                  </a:lnTo>
                  <a:lnTo>
                    <a:pt x="796" y="692"/>
                  </a:lnTo>
                  <a:lnTo>
                    <a:pt x="774" y="722"/>
                  </a:lnTo>
                  <a:lnTo>
                    <a:pt x="750" y="750"/>
                  </a:lnTo>
                  <a:lnTo>
                    <a:pt x="722" y="774"/>
                  </a:lnTo>
                  <a:lnTo>
                    <a:pt x="692" y="796"/>
                  </a:lnTo>
                  <a:lnTo>
                    <a:pt x="658" y="816"/>
                  </a:lnTo>
                  <a:lnTo>
                    <a:pt x="624" y="834"/>
                  </a:lnTo>
                  <a:lnTo>
                    <a:pt x="588" y="846"/>
                  </a:lnTo>
                  <a:lnTo>
                    <a:pt x="550" y="856"/>
                  </a:lnTo>
                  <a:lnTo>
                    <a:pt x="512" y="862"/>
                  </a:lnTo>
                  <a:lnTo>
                    <a:pt x="472" y="864"/>
                  </a:lnTo>
                  <a:lnTo>
                    <a:pt x="432" y="862"/>
                  </a:lnTo>
                  <a:lnTo>
                    <a:pt x="394" y="856"/>
                  </a:lnTo>
                  <a:lnTo>
                    <a:pt x="356" y="846"/>
                  </a:lnTo>
                  <a:lnTo>
                    <a:pt x="320" y="834"/>
                  </a:lnTo>
                  <a:lnTo>
                    <a:pt x="286" y="816"/>
                  </a:lnTo>
                  <a:lnTo>
                    <a:pt x="252" y="796"/>
                  </a:lnTo>
                  <a:lnTo>
                    <a:pt x="222" y="774"/>
                  </a:lnTo>
                  <a:lnTo>
                    <a:pt x="194" y="750"/>
                  </a:lnTo>
                  <a:lnTo>
                    <a:pt x="170" y="722"/>
                  </a:lnTo>
                  <a:lnTo>
                    <a:pt x="148" y="692"/>
                  </a:lnTo>
                  <a:lnTo>
                    <a:pt x="128" y="658"/>
                  </a:lnTo>
                  <a:lnTo>
                    <a:pt x="110" y="624"/>
                  </a:lnTo>
                  <a:lnTo>
                    <a:pt x="98" y="588"/>
                  </a:lnTo>
                  <a:lnTo>
                    <a:pt x="88" y="550"/>
                  </a:lnTo>
                  <a:lnTo>
                    <a:pt x="82" y="512"/>
                  </a:lnTo>
                  <a:lnTo>
                    <a:pt x="80" y="47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2706" y="762"/>
              <a:ext cx="1232" cy="1232"/>
            </a:xfrm>
            <a:custGeom>
              <a:avLst/>
              <a:gdLst>
                <a:gd name="T0" fmla="*/ 8 w 1232"/>
                <a:gd name="T1" fmla="*/ 710 h 1232"/>
                <a:gd name="T2" fmla="*/ 48 w 1232"/>
                <a:gd name="T3" fmla="*/ 856 h 1232"/>
                <a:gd name="T4" fmla="*/ 122 w 1232"/>
                <a:gd name="T5" fmla="*/ 984 h 1232"/>
                <a:gd name="T6" fmla="*/ 224 w 1232"/>
                <a:gd name="T7" fmla="*/ 1092 h 1232"/>
                <a:gd name="T8" fmla="*/ 350 w 1232"/>
                <a:gd name="T9" fmla="*/ 1172 h 1232"/>
                <a:gd name="T10" fmla="*/ 492 w 1232"/>
                <a:gd name="T11" fmla="*/ 1220 h 1232"/>
                <a:gd name="T12" fmla="*/ 616 w 1232"/>
                <a:gd name="T13" fmla="*/ 1232 h 1232"/>
                <a:gd name="T14" fmla="*/ 770 w 1232"/>
                <a:gd name="T15" fmla="*/ 1212 h 1232"/>
                <a:gd name="T16" fmla="*/ 910 w 1232"/>
                <a:gd name="T17" fmla="*/ 1158 h 1232"/>
                <a:gd name="T18" fmla="*/ 1030 w 1232"/>
                <a:gd name="T19" fmla="*/ 1072 h 1232"/>
                <a:gd name="T20" fmla="*/ 1126 w 1232"/>
                <a:gd name="T21" fmla="*/ 960 h 1232"/>
                <a:gd name="T22" fmla="*/ 1194 w 1232"/>
                <a:gd name="T23" fmla="*/ 828 h 1232"/>
                <a:gd name="T24" fmla="*/ 1228 w 1232"/>
                <a:gd name="T25" fmla="*/ 678 h 1232"/>
                <a:gd name="T26" fmla="*/ 1228 w 1232"/>
                <a:gd name="T27" fmla="*/ 554 h 1232"/>
                <a:gd name="T28" fmla="*/ 1194 w 1232"/>
                <a:gd name="T29" fmla="*/ 404 h 1232"/>
                <a:gd name="T30" fmla="*/ 1126 w 1232"/>
                <a:gd name="T31" fmla="*/ 272 h 1232"/>
                <a:gd name="T32" fmla="*/ 1030 w 1232"/>
                <a:gd name="T33" fmla="*/ 160 h 1232"/>
                <a:gd name="T34" fmla="*/ 910 w 1232"/>
                <a:gd name="T35" fmla="*/ 74 h 1232"/>
                <a:gd name="T36" fmla="*/ 770 w 1232"/>
                <a:gd name="T37" fmla="*/ 20 h 1232"/>
                <a:gd name="T38" fmla="*/ 616 w 1232"/>
                <a:gd name="T39" fmla="*/ 0 h 1232"/>
                <a:gd name="T40" fmla="*/ 492 w 1232"/>
                <a:gd name="T41" fmla="*/ 12 h 1232"/>
                <a:gd name="T42" fmla="*/ 350 w 1232"/>
                <a:gd name="T43" fmla="*/ 60 h 1232"/>
                <a:gd name="T44" fmla="*/ 224 w 1232"/>
                <a:gd name="T45" fmla="*/ 140 h 1232"/>
                <a:gd name="T46" fmla="*/ 122 w 1232"/>
                <a:gd name="T47" fmla="*/ 248 h 1232"/>
                <a:gd name="T48" fmla="*/ 48 w 1232"/>
                <a:gd name="T49" fmla="*/ 376 h 1232"/>
                <a:gd name="T50" fmla="*/ 8 w 1232"/>
                <a:gd name="T51" fmla="*/ 522 h 1232"/>
                <a:gd name="T52" fmla="*/ 80 w 1232"/>
                <a:gd name="T53" fmla="*/ 616 h 1232"/>
                <a:gd name="T54" fmla="*/ 90 w 1232"/>
                <a:gd name="T55" fmla="*/ 508 h 1232"/>
                <a:gd name="T56" fmla="*/ 132 w 1232"/>
                <a:gd name="T57" fmla="*/ 384 h 1232"/>
                <a:gd name="T58" fmla="*/ 202 w 1232"/>
                <a:gd name="T59" fmla="*/ 276 h 1232"/>
                <a:gd name="T60" fmla="*/ 296 w 1232"/>
                <a:gd name="T61" fmla="*/ 186 h 1232"/>
                <a:gd name="T62" fmla="*/ 408 w 1232"/>
                <a:gd name="T63" fmla="*/ 122 h 1232"/>
                <a:gd name="T64" fmla="*/ 534 w 1232"/>
                <a:gd name="T65" fmla="*/ 86 h 1232"/>
                <a:gd name="T66" fmla="*/ 644 w 1232"/>
                <a:gd name="T67" fmla="*/ 80 h 1232"/>
                <a:gd name="T68" fmla="*/ 776 w 1232"/>
                <a:gd name="T69" fmla="*/ 104 h 1232"/>
                <a:gd name="T70" fmla="*/ 894 w 1232"/>
                <a:gd name="T71" fmla="*/ 158 h 1232"/>
                <a:gd name="T72" fmla="*/ 994 w 1232"/>
                <a:gd name="T73" fmla="*/ 238 h 1232"/>
                <a:gd name="T74" fmla="*/ 1074 w 1232"/>
                <a:gd name="T75" fmla="*/ 338 h 1232"/>
                <a:gd name="T76" fmla="*/ 1128 w 1232"/>
                <a:gd name="T77" fmla="*/ 456 h 1232"/>
                <a:gd name="T78" fmla="*/ 1152 w 1232"/>
                <a:gd name="T79" fmla="*/ 588 h 1232"/>
                <a:gd name="T80" fmla="*/ 1146 w 1232"/>
                <a:gd name="T81" fmla="*/ 698 h 1232"/>
                <a:gd name="T82" fmla="*/ 1110 w 1232"/>
                <a:gd name="T83" fmla="*/ 824 h 1232"/>
                <a:gd name="T84" fmla="*/ 1046 w 1232"/>
                <a:gd name="T85" fmla="*/ 936 h 1232"/>
                <a:gd name="T86" fmla="*/ 956 w 1232"/>
                <a:gd name="T87" fmla="*/ 1030 h 1232"/>
                <a:gd name="T88" fmla="*/ 848 w 1232"/>
                <a:gd name="T89" fmla="*/ 1100 h 1232"/>
                <a:gd name="T90" fmla="*/ 724 w 1232"/>
                <a:gd name="T91" fmla="*/ 1142 h 1232"/>
                <a:gd name="T92" fmla="*/ 616 w 1232"/>
                <a:gd name="T93" fmla="*/ 1152 h 1232"/>
                <a:gd name="T94" fmla="*/ 482 w 1232"/>
                <a:gd name="T95" fmla="*/ 1136 h 1232"/>
                <a:gd name="T96" fmla="*/ 360 w 1232"/>
                <a:gd name="T97" fmla="*/ 1088 h 1232"/>
                <a:gd name="T98" fmla="*/ 256 w 1232"/>
                <a:gd name="T99" fmla="*/ 1012 h 1232"/>
                <a:gd name="T100" fmla="*/ 172 w 1232"/>
                <a:gd name="T101" fmla="*/ 916 h 1232"/>
                <a:gd name="T102" fmla="*/ 112 w 1232"/>
                <a:gd name="T103" fmla="*/ 800 h 1232"/>
                <a:gd name="T104" fmla="*/ 82 w 1232"/>
                <a:gd name="T105" fmla="*/ 670 h 12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32"/>
                <a:gd name="T160" fmla="*/ 0 h 1232"/>
                <a:gd name="T161" fmla="*/ 1232 w 1232"/>
                <a:gd name="T162" fmla="*/ 1232 h 12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32" h="1232">
                  <a:moveTo>
                    <a:pt x="0" y="616"/>
                  </a:moveTo>
                  <a:lnTo>
                    <a:pt x="0" y="616"/>
                  </a:lnTo>
                  <a:lnTo>
                    <a:pt x="0" y="648"/>
                  </a:lnTo>
                  <a:lnTo>
                    <a:pt x="4" y="678"/>
                  </a:lnTo>
                  <a:lnTo>
                    <a:pt x="8" y="710"/>
                  </a:lnTo>
                  <a:lnTo>
                    <a:pt x="12" y="740"/>
                  </a:lnTo>
                  <a:lnTo>
                    <a:pt x="20" y="770"/>
                  </a:lnTo>
                  <a:lnTo>
                    <a:pt x="28" y="798"/>
                  </a:lnTo>
                  <a:lnTo>
                    <a:pt x="38" y="828"/>
                  </a:lnTo>
                  <a:lnTo>
                    <a:pt x="48" y="856"/>
                  </a:lnTo>
                  <a:lnTo>
                    <a:pt x="60" y="882"/>
                  </a:lnTo>
                  <a:lnTo>
                    <a:pt x="74" y="910"/>
                  </a:lnTo>
                  <a:lnTo>
                    <a:pt x="90" y="936"/>
                  </a:lnTo>
                  <a:lnTo>
                    <a:pt x="106" y="960"/>
                  </a:lnTo>
                  <a:lnTo>
                    <a:pt x="122" y="984"/>
                  </a:lnTo>
                  <a:lnTo>
                    <a:pt x="140" y="1008"/>
                  </a:lnTo>
                  <a:lnTo>
                    <a:pt x="160" y="1030"/>
                  </a:lnTo>
                  <a:lnTo>
                    <a:pt x="180" y="1052"/>
                  </a:lnTo>
                  <a:lnTo>
                    <a:pt x="202" y="1072"/>
                  </a:lnTo>
                  <a:lnTo>
                    <a:pt x="224" y="1092"/>
                  </a:lnTo>
                  <a:lnTo>
                    <a:pt x="248" y="1110"/>
                  </a:lnTo>
                  <a:lnTo>
                    <a:pt x="272" y="1126"/>
                  </a:lnTo>
                  <a:lnTo>
                    <a:pt x="296" y="1142"/>
                  </a:lnTo>
                  <a:lnTo>
                    <a:pt x="322" y="1158"/>
                  </a:lnTo>
                  <a:lnTo>
                    <a:pt x="350" y="1172"/>
                  </a:lnTo>
                  <a:lnTo>
                    <a:pt x="376" y="1184"/>
                  </a:lnTo>
                  <a:lnTo>
                    <a:pt x="404" y="1194"/>
                  </a:lnTo>
                  <a:lnTo>
                    <a:pt x="434" y="1204"/>
                  </a:lnTo>
                  <a:lnTo>
                    <a:pt x="462" y="1212"/>
                  </a:lnTo>
                  <a:lnTo>
                    <a:pt x="492" y="1220"/>
                  </a:lnTo>
                  <a:lnTo>
                    <a:pt x="522" y="1224"/>
                  </a:lnTo>
                  <a:lnTo>
                    <a:pt x="554" y="1228"/>
                  </a:lnTo>
                  <a:lnTo>
                    <a:pt x="584" y="1232"/>
                  </a:lnTo>
                  <a:lnTo>
                    <a:pt x="616" y="1232"/>
                  </a:lnTo>
                  <a:lnTo>
                    <a:pt x="648" y="1232"/>
                  </a:lnTo>
                  <a:lnTo>
                    <a:pt x="678" y="1228"/>
                  </a:lnTo>
                  <a:lnTo>
                    <a:pt x="710" y="1224"/>
                  </a:lnTo>
                  <a:lnTo>
                    <a:pt x="740" y="1220"/>
                  </a:lnTo>
                  <a:lnTo>
                    <a:pt x="770" y="1212"/>
                  </a:lnTo>
                  <a:lnTo>
                    <a:pt x="798" y="1204"/>
                  </a:lnTo>
                  <a:lnTo>
                    <a:pt x="828" y="1194"/>
                  </a:lnTo>
                  <a:lnTo>
                    <a:pt x="856" y="1184"/>
                  </a:lnTo>
                  <a:lnTo>
                    <a:pt x="882" y="1172"/>
                  </a:lnTo>
                  <a:lnTo>
                    <a:pt x="910" y="1158"/>
                  </a:lnTo>
                  <a:lnTo>
                    <a:pt x="936" y="1142"/>
                  </a:lnTo>
                  <a:lnTo>
                    <a:pt x="960" y="1126"/>
                  </a:lnTo>
                  <a:lnTo>
                    <a:pt x="984" y="1110"/>
                  </a:lnTo>
                  <a:lnTo>
                    <a:pt x="1008" y="1092"/>
                  </a:lnTo>
                  <a:lnTo>
                    <a:pt x="1030" y="1072"/>
                  </a:lnTo>
                  <a:lnTo>
                    <a:pt x="1052" y="1052"/>
                  </a:lnTo>
                  <a:lnTo>
                    <a:pt x="1072" y="1030"/>
                  </a:lnTo>
                  <a:lnTo>
                    <a:pt x="1092" y="1008"/>
                  </a:lnTo>
                  <a:lnTo>
                    <a:pt x="1110" y="984"/>
                  </a:lnTo>
                  <a:lnTo>
                    <a:pt x="1126" y="960"/>
                  </a:lnTo>
                  <a:lnTo>
                    <a:pt x="1142" y="936"/>
                  </a:lnTo>
                  <a:lnTo>
                    <a:pt x="1158" y="910"/>
                  </a:lnTo>
                  <a:lnTo>
                    <a:pt x="1172" y="882"/>
                  </a:lnTo>
                  <a:lnTo>
                    <a:pt x="1184" y="856"/>
                  </a:lnTo>
                  <a:lnTo>
                    <a:pt x="1194" y="828"/>
                  </a:lnTo>
                  <a:lnTo>
                    <a:pt x="1204" y="798"/>
                  </a:lnTo>
                  <a:lnTo>
                    <a:pt x="1212" y="770"/>
                  </a:lnTo>
                  <a:lnTo>
                    <a:pt x="1220" y="740"/>
                  </a:lnTo>
                  <a:lnTo>
                    <a:pt x="1224" y="710"/>
                  </a:lnTo>
                  <a:lnTo>
                    <a:pt x="1228" y="678"/>
                  </a:lnTo>
                  <a:lnTo>
                    <a:pt x="1232" y="648"/>
                  </a:lnTo>
                  <a:lnTo>
                    <a:pt x="1232" y="616"/>
                  </a:lnTo>
                  <a:lnTo>
                    <a:pt x="1232" y="584"/>
                  </a:lnTo>
                  <a:lnTo>
                    <a:pt x="1228" y="554"/>
                  </a:lnTo>
                  <a:lnTo>
                    <a:pt x="1224" y="522"/>
                  </a:lnTo>
                  <a:lnTo>
                    <a:pt x="1220" y="492"/>
                  </a:lnTo>
                  <a:lnTo>
                    <a:pt x="1212" y="462"/>
                  </a:lnTo>
                  <a:lnTo>
                    <a:pt x="1204" y="434"/>
                  </a:lnTo>
                  <a:lnTo>
                    <a:pt x="1194" y="404"/>
                  </a:lnTo>
                  <a:lnTo>
                    <a:pt x="1184" y="376"/>
                  </a:lnTo>
                  <a:lnTo>
                    <a:pt x="1172" y="350"/>
                  </a:lnTo>
                  <a:lnTo>
                    <a:pt x="1158" y="322"/>
                  </a:lnTo>
                  <a:lnTo>
                    <a:pt x="1142" y="296"/>
                  </a:lnTo>
                  <a:lnTo>
                    <a:pt x="1126" y="272"/>
                  </a:lnTo>
                  <a:lnTo>
                    <a:pt x="1110" y="248"/>
                  </a:lnTo>
                  <a:lnTo>
                    <a:pt x="1092" y="224"/>
                  </a:lnTo>
                  <a:lnTo>
                    <a:pt x="1072" y="202"/>
                  </a:lnTo>
                  <a:lnTo>
                    <a:pt x="1052" y="180"/>
                  </a:lnTo>
                  <a:lnTo>
                    <a:pt x="1030" y="160"/>
                  </a:lnTo>
                  <a:lnTo>
                    <a:pt x="1008" y="140"/>
                  </a:lnTo>
                  <a:lnTo>
                    <a:pt x="984" y="122"/>
                  </a:lnTo>
                  <a:lnTo>
                    <a:pt x="960" y="106"/>
                  </a:lnTo>
                  <a:lnTo>
                    <a:pt x="936" y="90"/>
                  </a:lnTo>
                  <a:lnTo>
                    <a:pt x="910" y="74"/>
                  </a:lnTo>
                  <a:lnTo>
                    <a:pt x="882" y="60"/>
                  </a:lnTo>
                  <a:lnTo>
                    <a:pt x="856" y="48"/>
                  </a:lnTo>
                  <a:lnTo>
                    <a:pt x="828" y="38"/>
                  </a:lnTo>
                  <a:lnTo>
                    <a:pt x="798" y="28"/>
                  </a:lnTo>
                  <a:lnTo>
                    <a:pt x="770" y="20"/>
                  </a:lnTo>
                  <a:lnTo>
                    <a:pt x="740" y="12"/>
                  </a:lnTo>
                  <a:lnTo>
                    <a:pt x="710" y="8"/>
                  </a:lnTo>
                  <a:lnTo>
                    <a:pt x="678" y="4"/>
                  </a:lnTo>
                  <a:lnTo>
                    <a:pt x="648" y="0"/>
                  </a:lnTo>
                  <a:lnTo>
                    <a:pt x="616" y="0"/>
                  </a:lnTo>
                  <a:lnTo>
                    <a:pt x="584" y="0"/>
                  </a:lnTo>
                  <a:lnTo>
                    <a:pt x="554" y="4"/>
                  </a:lnTo>
                  <a:lnTo>
                    <a:pt x="522" y="8"/>
                  </a:lnTo>
                  <a:lnTo>
                    <a:pt x="492" y="12"/>
                  </a:lnTo>
                  <a:lnTo>
                    <a:pt x="462" y="20"/>
                  </a:lnTo>
                  <a:lnTo>
                    <a:pt x="434" y="28"/>
                  </a:lnTo>
                  <a:lnTo>
                    <a:pt x="404" y="38"/>
                  </a:lnTo>
                  <a:lnTo>
                    <a:pt x="376" y="48"/>
                  </a:lnTo>
                  <a:lnTo>
                    <a:pt x="350" y="60"/>
                  </a:lnTo>
                  <a:lnTo>
                    <a:pt x="322" y="74"/>
                  </a:lnTo>
                  <a:lnTo>
                    <a:pt x="296" y="90"/>
                  </a:lnTo>
                  <a:lnTo>
                    <a:pt x="272" y="106"/>
                  </a:lnTo>
                  <a:lnTo>
                    <a:pt x="248" y="122"/>
                  </a:lnTo>
                  <a:lnTo>
                    <a:pt x="224" y="140"/>
                  </a:lnTo>
                  <a:lnTo>
                    <a:pt x="202" y="160"/>
                  </a:lnTo>
                  <a:lnTo>
                    <a:pt x="180" y="180"/>
                  </a:lnTo>
                  <a:lnTo>
                    <a:pt x="160" y="202"/>
                  </a:lnTo>
                  <a:lnTo>
                    <a:pt x="140" y="224"/>
                  </a:lnTo>
                  <a:lnTo>
                    <a:pt x="122" y="248"/>
                  </a:lnTo>
                  <a:lnTo>
                    <a:pt x="106" y="272"/>
                  </a:lnTo>
                  <a:lnTo>
                    <a:pt x="90" y="296"/>
                  </a:lnTo>
                  <a:lnTo>
                    <a:pt x="74" y="322"/>
                  </a:lnTo>
                  <a:lnTo>
                    <a:pt x="60" y="350"/>
                  </a:lnTo>
                  <a:lnTo>
                    <a:pt x="48" y="376"/>
                  </a:lnTo>
                  <a:lnTo>
                    <a:pt x="38" y="404"/>
                  </a:lnTo>
                  <a:lnTo>
                    <a:pt x="28" y="434"/>
                  </a:lnTo>
                  <a:lnTo>
                    <a:pt x="20" y="462"/>
                  </a:lnTo>
                  <a:lnTo>
                    <a:pt x="12" y="492"/>
                  </a:lnTo>
                  <a:lnTo>
                    <a:pt x="8" y="522"/>
                  </a:lnTo>
                  <a:lnTo>
                    <a:pt x="4" y="554"/>
                  </a:lnTo>
                  <a:lnTo>
                    <a:pt x="0" y="584"/>
                  </a:lnTo>
                  <a:lnTo>
                    <a:pt x="0" y="616"/>
                  </a:lnTo>
                  <a:close/>
                  <a:moveTo>
                    <a:pt x="80" y="616"/>
                  </a:moveTo>
                  <a:lnTo>
                    <a:pt x="80" y="616"/>
                  </a:lnTo>
                  <a:lnTo>
                    <a:pt x="80" y="588"/>
                  </a:lnTo>
                  <a:lnTo>
                    <a:pt x="82" y="562"/>
                  </a:lnTo>
                  <a:lnTo>
                    <a:pt x="86" y="534"/>
                  </a:lnTo>
                  <a:lnTo>
                    <a:pt x="90" y="508"/>
                  </a:lnTo>
                  <a:lnTo>
                    <a:pt x="96" y="482"/>
                  </a:lnTo>
                  <a:lnTo>
                    <a:pt x="104" y="456"/>
                  </a:lnTo>
                  <a:lnTo>
                    <a:pt x="112" y="432"/>
                  </a:lnTo>
                  <a:lnTo>
                    <a:pt x="122" y="408"/>
                  </a:lnTo>
                  <a:lnTo>
                    <a:pt x="132" y="384"/>
                  </a:lnTo>
                  <a:lnTo>
                    <a:pt x="144" y="360"/>
                  </a:lnTo>
                  <a:lnTo>
                    <a:pt x="158" y="338"/>
                  </a:lnTo>
                  <a:lnTo>
                    <a:pt x="172" y="316"/>
                  </a:lnTo>
                  <a:lnTo>
                    <a:pt x="186" y="296"/>
                  </a:lnTo>
                  <a:lnTo>
                    <a:pt x="202" y="276"/>
                  </a:lnTo>
                  <a:lnTo>
                    <a:pt x="220" y="256"/>
                  </a:lnTo>
                  <a:lnTo>
                    <a:pt x="238" y="238"/>
                  </a:lnTo>
                  <a:lnTo>
                    <a:pt x="256" y="220"/>
                  </a:lnTo>
                  <a:lnTo>
                    <a:pt x="276" y="202"/>
                  </a:lnTo>
                  <a:lnTo>
                    <a:pt x="296" y="186"/>
                  </a:lnTo>
                  <a:lnTo>
                    <a:pt x="316" y="172"/>
                  </a:lnTo>
                  <a:lnTo>
                    <a:pt x="338" y="158"/>
                  </a:lnTo>
                  <a:lnTo>
                    <a:pt x="360" y="144"/>
                  </a:lnTo>
                  <a:lnTo>
                    <a:pt x="384" y="132"/>
                  </a:lnTo>
                  <a:lnTo>
                    <a:pt x="408" y="122"/>
                  </a:lnTo>
                  <a:lnTo>
                    <a:pt x="432" y="112"/>
                  </a:lnTo>
                  <a:lnTo>
                    <a:pt x="456" y="104"/>
                  </a:lnTo>
                  <a:lnTo>
                    <a:pt x="482" y="96"/>
                  </a:lnTo>
                  <a:lnTo>
                    <a:pt x="508" y="90"/>
                  </a:lnTo>
                  <a:lnTo>
                    <a:pt x="534" y="86"/>
                  </a:lnTo>
                  <a:lnTo>
                    <a:pt x="562" y="82"/>
                  </a:lnTo>
                  <a:lnTo>
                    <a:pt x="588" y="80"/>
                  </a:lnTo>
                  <a:lnTo>
                    <a:pt x="616" y="80"/>
                  </a:lnTo>
                  <a:lnTo>
                    <a:pt x="644" y="80"/>
                  </a:lnTo>
                  <a:lnTo>
                    <a:pt x="670" y="82"/>
                  </a:lnTo>
                  <a:lnTo>
                    <a:pt x="698" y="86"/>
                  </a:lnTo>
                  <a:lnTo>
                    <a:pt x="724" y="90"/>
                  </a:lnTo>
                  <a:lnTo>
                    <a:pt x="750" y="96"/>
                  </a:lnTo>
                  <a:lnTo>
                    <a:pt x="776" y="104"/>
                  </a:lnTo>
                  <a:lnTo>
                    <a:pt x="800" y="112"/>
                  </a:lnTo>
                  <a:lnTo>
                    <a:pt x="824" y="122"/>
                  </a:lnTo>
                  <a:lnTo>
                    <a:pt x="848" y="132"/>
                  </a:lnTo>
                  <a:lnTo>
                    <a:pt x="872" y="144"/>
                  </a:lnTo>
                  <a:lnTo>
                    <a:pt x="894" y="158"/>
                  </a:lnTo>
                  <a:lnTo>
                    <a:pt x="916" y="172"/>
                  </a:lnTo>
                  <a:lnTo>
                    <a:pt x="936" y="186"/>
                  </a:lnTo>
                  <a:lnTo>
                    <a:pt x="956" y="202"/>
                  </a:lnTo>
                  <a:lnTo>
                    <a:pt x="976" y="220"/>
                  </a:lnTo>
                  <a:lnTo>
                    <a:pt x="994" y="238"/>
                  </a:lnTo>
                  <a:lnTo>
                    <a:pt x="1012" y="256"/>
                  </a:lnTo>
                  <a:lnTo>
                    <a:pt x="1030" y="276"/>
                  </a:lnTo>
                  <a:lnTo>
                    <a:pt x="1046" y="296"/>
                  </a:lnTo>
                  <a:lnTo>
                    <a:pt x="1060" y="316"/>
                  </a:lnTo>
                  <a:lnTo>
                    <a:pt x="1074" y="338"/>
                  </a:lnTo>
                  <a:lnTo>
                    <a:pt x="1088" y="360"/>
                  </a:lnTo>
                  <a:lnTo>
                    <a:pt x="1100" y="384"/>
                  </a:lnTo>
                  <a:lnTo>
                    <a:pt x="1110" y="408"/>
                  </a:lnTo>
                  <a:lnTo>
                    <a:pt x="1120" y="432"/>
                  </a:lnTo>
                  <a:lnTo>
                    <a:pt x="1128" y="456"/>
                  </a:lnTo>
                  <a:lnTo>
                    <a:pt x="1136" y="482"/>
                  </a:lnTo>
                  <a:lnTo>
                    <a:pt x="1142" y="508"/>
                  </a:lnTo>
                  <a:lnTo>
                    <a:pt x="1146" y="534"/>
                  </a:lnTo>
                  <a:lnTo>
                    <a:pt x="1150" y="562"/>
                  </a:lnTo>
                  <a:lnTo>
                    <a:pt x="1152" y="588"/>
                  </a:lnTo>
                  <a:lnTo>
                    <a:pt x="1152" y="616"/>
                  </a:lnTo>
                  <a:lnTo>
                    <a:pt x="1152" y="644"/>
                  </a:lnTo>
                  <a:lnTo>
                    <a:pt x="1150" y="670"/>
                  </a:lnTo>
                  <a:lnTo>
                    <a:pt x="1146" y="698"/>
                  </a:lnTo>
                  <a:lnTo>
                    <a:pt x="1142" y="724"/>
                  </a:lnTo>
                  <a:lnTo>
                    <a:pt x="1136" y="750"/>
                  </a:lnTo>
                  <a:lnTo>
                    <a:pt x="1128" y="776"/>
                  </a:lnTo>
                  <a:lnTo>
                    <a:pt x="1120" y="800"/>
                  </a:lnTo>
                  <a:lnTo>
                    <a:pt x="1110" y="824"/>
                  </a:lnTo>
                  <a:lnTo>
                    <a:pt x="1100" y="848"/>
                  </a:lnTo>
                  <a:lnTo>
                    <a:pt x="1088" y="872"/>
                  </a:lnTo>
                  <a:lnTo>
                    <a:pt x="1074" y="894"/>
                  </a:lnTo>
                  <a:lnTo>
                    <a:pt x="1060" y="916"/>
                  </a:lnTo>
                  <a:lnTo>
                    <a:pt x="1046" y="936"/>
                  </a:lnTo>
                  <a:lnTo>
                    <a:pt x="1030" y="956"/>
                  </a:lnTo>
                  <a:lnTo>
                    <a:pt x="1012" y="976"/>
                  </a:lnTo>
                  <a:lnTo>
                    <a:pt x="994" y="994"/>
                  </a:lnTo>
                  <a:lnTo>
                    <a:pt x="976" y="1012"/>
                  </a:lnTo>
                  <a:lnTo>
                    <a:pt x="956" y="1030"/>
                  </a:lnTo>
                  <a:lnTo>
                    <a:pt x="936" y="1046"/>
                  </a:lnTo>
                  <a:lnTo>
                    <a:pt x="916" y="1060"/>
                  </a:lnTo>
                  <a:lnTo>
                    <a:pt x="894" y="1074"/>
                  </a:lnTo>
                  <a:lnTo>
                    <a:pt x="872" y="1088"/>
                  </a:lnTo>
                  <a:lnTo>
                    <a:pt x="848" y="1100"/>
                  </a:lnTo>
                  <a:lnTo>
                    <a:pt x="824" y="1110"/>
                  </a:lnTo>
                  <a:lnTo>
                    <a:pt x="800" y="1120"/>
                  </a:lnTo>
                  <a:lnTo>
                    <a:pt x="776" y="1128"/>
                  </a:lnTo>
                  <a:lnTo>
                    <a:pt x="750" y="1136"/>
                  </a:lnTo>
                  <a:lnTo>
                    <a:pt x="724" y="1142"/>
                  </a:lnTo>
                  <a:lnTo>
                    <a:pt x="698" y="1146"/>
                  </a:lnTo>
                  <a:lnTo>
                    <a:pt x="670" y="1150"/>
                  </a:lnTo>
                  <a:lnTo>
                    <a:pt x="644" y="1152"/>
                  </a:lnTo>
                  <a:lnTo>
                    <a:pt x="616" y="1152"/>
                  </a:lnTo>
                  <a:lnTo>
                    <a:pt x="588" y="1152"/>
                  </a:lnTo>
                  <a:lnTo>
                    <a:pt x="562" y="1150"/>
                  </a:lnTo>
                  <a:lnTo>
                    <a:pt x="534" y="1146"/>
                  </a:lnTo>
                  <a:lnTo>
                    <a:pt x="508" y="1142"/>
                  </a:lnTo>
                  <a:lnTo>
                    <a:pt x="482" y="1136"/>
                  </a:lnTo>
                  <a:lnTo>
                    <a:pt x="456" y="1128"/>
                  </a:lnTo>
                  <a:lnTo>
                    <a:pt x="432" y="1120"/>
                  </a:lnTo>
                  <a:lnTo>
                    <a:pt x="408" y="1110"/>
                  </a:lnTo>
                  <a:lnTo>
                    <a:pt x="384" y="1100"/>
                  </a:lnTo>
                  <a:lnTo>
                    <a:pt x="360" y="1088"/>
                  </a:lnTo>
                  <a:lnTo>
                    <a:pt x="338" y="1074"/>
                  </a:lnTo>
                  <a:lnTo>
                    <a:pt x="316" y="1060"/>
                  </a:lnTo>
                  <a:lnTo>
                    <a:pt x="296" y="1046"/>
                  </a:lnTo>
                  <a:lnTo>
                    <a:pt x="276" y="1030"/>
                  </a:lnTo>
                  <a:lnTo>
                    <a:pt x="256" y="1012"/>
                  </a:lnTo>
                  <a:lnTo>
                    <a:pt x="238" y="994"/>
                  </a:lnTo>
                  <a:lnTo>
                    <a:pt x="220" y="976"/>
                  </a:lnTo>
                  <a:lnTo>
                    <a:pt x="202" y="956"/>
                  </a:lnTo>
                  <a:lnTo>
                    <a:pt x="186" y="936"/>
                  </a:lnTo>
                  <a:lnTo>
                    <a:pt x="172" y="916"/>
                  </a:lnTo>
                  <a:lnTo>
                    <a:pt x="158" y="894"/>
                  </a:lnTo>
                  <a:lnTo>
                    <a:pt x="144" y="872"/>
                  </a:lnTo>
                  <a:lnTo>
                    <a:pt x="132" y="848"/>
                  </a:lnTo>
                  <a:lnTo>
                    <a:pt x="122" y="824"/>
                  </a:lnTo>
                  <a:lnTo>
                    <a:pt x="112" y="800"/>
                  </a:lnTo>
                  <a:lnTo>
                    <a:pt x="104" y="776"/>
                  </a:lnTo>
                  <a:lnTo>
                    <a:pt x="96" y="750"/>
                  </a:lnTo>
                  <a:lnTo>
                    <a:pt x="90" y="724"/>
                  </a:lnTo>
                  <a:lnTo>
                    <a:pt x="86" y="698"/>
                  </a:lnTo>
                  <a:lnTo>
                    <a:pt x="82" y="670"/>
                  </a:lnTo>
                  <a:lnTo>
                    <a:pt x="80" y="644"/>
                  </a:lnTo>
                  <a:lnTo>
                    <a:pt x="80" y="616"/>
                  </a:lnTo>
                  <a:close/>
                </a:path>
              </a:pathLst>
            </a:custGeom>
            <a:solidFill>
              <a:schemeClr val="bg1">
                <a:alpha val="1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endParaRPr>
            </a:p>
          </p:txBody>
        </p:sp>
      </p:grpSp>
      <p:sp>
        <p:nvSpPr>
          <p:cNvPr id="11" name="Dikdörtgen 10"/>
          <p:cNvSpPr/>
          <p:nvPr/>
        </p:nvSpPr>
        <p:spPr>
          <a:xfrm>
            <a:off x="9530315" y="2590177"/>
            <a:ext cx="2247644" cy="120032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HEDEFİNE</a:t>
            </a:r>
            <a:r>
              <a:rPr lang="tr-TR" sz="1200" dirty="0">
                <a:solidFill>
                  <a:srgbClr val="002060"/>
                </a:solidFill>
              </a:rPr>
              <a:t> </a:t>
            </a:r>
            <a:r>
              <a:rPr lang="tr-T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ULAŞAN /MAKUL GÜVENCE SAĞLAYAN İÇ KONTROL SİSTEMİ</a:t>
            </a:r>
          </a:p>
        </p:txBody>
      </p:sp>
    </p:spTree>
    <p:extLst>
      <p:ext uri="{BB962C8B-B14F-4D97-AF65-F5344CB8AC3E}">
        <p14:creationId xmlns:p14="http://schemas.microsoft.com/office/powerpoint/2010/main" val="265150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7BD59010-61B7-4961-9156-7C9D418FFFF6}"/>
              </a:ext>
            </a:extLst>
          </p:cNvPr>
          <p:cNvGrpSpPr/>
          <p:nvPr/>
        </p:nvGrpSpPr>
        <p:grpSpPr>
          <a:xfrm>
            <a:off x="363578" y="204850"/>
            <a:ext cx="2154368" cy="594968"/>
            <a:chOff x="363578" y="204850"/>
            <a:chExt cx="2154368" cy="594968"/>
          </a:xfrm>
        </p:grpSpPr>
        <p:pic>
          <p:nvPicPr>
            <p:cNvPr id="22" name="Resim 21" descr="C:\Users\ahmetsavas.intisah\Desktop\image003.png">
              <a:extLst>
                <a:ext uri="{FF2B5EF4-FFF2-40B4-BE49-F238E27FC236}">
                  <a16:creationId xmlns:a16="http://schemas.microsoft.com/office/drawing/2014/main" id="{A1B1BD7E-2293-49F9-B594-C23AE300EBD8}"/>
                </a:ext>
              </a:extLst>
            </p:cNvPr>
            <p:cNvPicPr/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78" y="204850"/>
              <a:ext cx="598196" cy="5949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Dikdörtgen 22">
              <a:extLst>
                <a:ext uri="{FF2B5EF4-FFF2-40B4-BE49-F238E27FC236}">
                  <a16:creationId xmlns:a16="http://schemas.microsoft.com/office/drawing/2014/main" id="{A10ECAE2-DF81-4648-8CFE-F90B42AD41C4}"/>
                </a:ext>
              </a:extLst>
            </p:cNvPr>
            <p:cNvSpPr/>
            <p:nvPr/>
          </p:nvSpPr>
          <p:spPr>
            <a:xfrm>
              <a:off x="961774" y="308462"/>
              <a:ext cx="1556172" cy="4155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200"/>
                <a:buFontTx/>
                <a:buNone/>
                <a:tabLst/>
                <a:defRPr/>
              </a:pPr>
              <a:r>
                <a:rPr kumimoji="0" lang="tr-T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Black" panose="00000A00000000000000" pitchFamily="50" charset="-94"/>
                  <a:ea typeface="Calibri" panose="020F0502020204030204" pitchFamily="34" charset="0"/>
                  <a:cs typeface="Times New Roman" panose="02020603050405020304" pitchFamily="18" charset="0"/>
                </a:rPr>
                <a:t>T.C. TARIM VE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200"/>
                <a:buFontTx/>
                <a:buNone/>
                <a:tabLst/>
                <a:defRPr/>
              </a:pPr>
              <a:r>
                <a:rPr kumimoji="0" lang="tr-T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Black" panose="00000A00000000000000" pitchFamily="50" charset="-94"/>
                  <a:ea typeface="Calibri" panose="020F0502020204030204" pitchFamily="34" charset="0"/>
                  <a:cs typeface="Times New Roman" panose="02020603050405020304" pitchFamily="18" charset="0"/>
                </a:rPr>
                <a:t>ORMAN BAKANLIĞI</a:t>
              </a:r>
            </a:p>
          </p:txBody>
        </p:sp>
      </p:grpSp>
      <p:sp>
        <p:nvSpPr>
          <p:cNvPr id="7" name="Dikdörtgen 13"/>
          <p:cNvSpPr/>
          <p:nvPr/>
        </p:nvSpPr>
        <p:spPr>
          <a:xfrm>
            <a:off x="1912437" y="4893074"/>
            <a:ext cx="8354728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r-TR" sz="2000" dirty="0">
                <a:solidFill>
                  <a:prstClr val="white"/>
                </a:solidFill>
                <a:latin typeface="Montserrat Black" panose="00000A00000000000000" pitchFamily="50" charset="-94"/>
              </a:rPr>
              <a:t>TEŞEKKÜR EDERİM</a:t>
            </a:r>
          </a:p>
        </p:txBody>
      </p:sp>
      <p:pic>
        <p:nvPicPr>
          <p:cNvPr id="9" name="Resim 4" descr="C:\Users\ahmetsavas.intisah\Desktop\image003.png">
            <a:extLst>
              <a:ext uri="{FF2B5EF4-FFF2-40B4-BE49-F238E27FC236}">
                <a16:creationId xmlns:a16="http://schemas.microsoft.com/office/drawing/2014/main" id="{8131CA77-CC3F-4F96-957E-6488A98AB747}"/>
              </a:ext>
            </a:extLst>
          </p:cNvPr>
          <p:cNvPicPr/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7" y="848760"/>
            <a:ext cx="1828804" cy="18189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84443F78-286F-43EB-B212-E3C30DD2DDE7}"/>
              </a:ext>
            </a:extLst>
          </p:cNvPr>
          <p:cNvCxnSpPr>
            <a:cxnSpLocks/>
          </p:cNvCxnSpPr>
          <p:nvPr/>
        </p:nvCxnSpPr>
        <p:spPr>
          <a:xfrm>
            <a:off x="3980329" y="3040864"/>
            <a:ext cx="423134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Dikdörtgen 2"/>
          <p:cNvSpPr/>
          <p:nvPr/>
        </p:nvSpPr>
        <p:spPr>
          <a:xfrm>
            <a:off x="3129643" y="3306245"/>
            <a:ext cx="6014357" cy="955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tr-TR" sz="2800" b="1" dirty="0">
                <a:solidFill>
                  <a:prstClr val="white"/>
                </a:solidFill>
                <a:latin typeface="Akrobat Black" panose="00000A00000000000000" pitchFamily="50" charset="-94"/>
                <a:cs typeface="Arial" panose="020B0604020202020204" pitchFamily="34" charset="0"/>
              </a:rPr>
              <a:t>TARIM VE ORMAN </a:t>
            </a:r>
          </a:p>
          <a:p>
            <a:pPr lvl="0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tr-TR" sz="2800" b="1" dirty="0" smtClean="0">
                <a:solidFill>
                  <a:prstClr val="white"/>
                </a:solidFill>
                <a:latin typeface="Akrobat Black" panose="00000A00000000000000" pitchFamily="50" charset="-94"/>
                <a:cs typeface="Arial" panose="020B0604020202020204" pitchFamily="34" charset="0"/>
              </a:rPr>
              <a:t>BAKANLIĞI</a:t>
            </a:r>
            <a:endParaRPr lang="tr-TR" sz="2800" b="1" dirty="0">
              <a:solidFill>
                <a:prstClr val="white"/>
              </a:solidFill>
              <a:latin typeface="Akrobat Black" panose="00000A00000000000000" pitchFamily="50" charset="-9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45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0615"/>
          </a:xfrm>
        </p:spPr>
        <p:txBody>
          <a:bodyPr/>
          <a:lstStyle/>
          <a:p>
            <a:r>
              <a:rPr lang="tr-TR" b="1" dirty="0">
                <a:solidFill>
                  <a:schemeClr val="accent4"/>
                </a:solidFill>
              </a:rPr>
              <a:t>İÇ KONTROL </a:t>
            </a:r>
            <a:r>
              <a:rPr lang="tr-TR" b="1" dirty="0" smtClean="0">
                <a:solidFill>
                  <a:schemeClr val="accent4"/>
                </a:solidFill>
              </a:rPr>
              <a:t>SİSTEMİ MEVZUATI</a:t>
            </a:r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483052145"/>
              </p:ext>
            </p:extLst>
          </p:nvPr>
        </p:nvGraphicFramePr>
        <p:xfrm>
          <a:off x="251520" y="1089611"/>
          <a:ext cx="8640960" cy="1038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yagram 8"/>
          <p:cNvGraphicFramePr/>
          <p:nvPr>
            <p:extLst>
              <p:ext uri="{D42A27DB-BD31-4B8C-83A1-F6EECF244321}">
                <p14:modId xmlns:p14="http://schemas.microsoft.com/office/powerpoint/2010/main" val="3405867486"/>
              </p:ext>
            </p:extLst>
          </p:nvPr>
        </p:nvGraphicFramePr>
        <p:xfrm>
          <a:off x="6685859" y="2354104"/>
          <a:ext cx="2286000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2037465127"/>
              </p:ext>
            </p:extLst>
          </p:nvPr>
        </p:nvGraphicFramePr>
        <p:xfrm>
          <a:off x="701749" y="1221587"/>
          <a:ext cx="10652051" cy="5048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80907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chemeClr val="accent4"/>
                </a:solidFill>
              </a:rPr>
              <a:t>İÇ KONTROL SİSTEMİNDE AKTÖRLER VE SORUMLULUKLARI</a:t>
            </a: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838200" y="1813237"/>
            <a:ext cx="4292221" cy="3626030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1813" indent="-176213">
              <a:lnSpc>
                <a:spcPct val="110000"/>
              </a:lnSpc>
              <a:buClr>
                <a:schemeClr val="tx2">
                  <a:lumMod val="75000"/>
                </a:schemeClr>
              </a:buClr>
            </a:pPr>
            <a:r>
              <a:rPr lang="tr-TR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Üst Yöneticiler</a:t>
            </a:r>
          </a:p>
          <a:p>
            <a:pPr marL="531813" indent="-176213">
              <a:lnSpc>
                <a:spcPct val="110000"/>
              </a:lnSpc>
              <a:buClr>
                <a:schemeClr val="tx2">
                  <a:lumMod val="75000"/>
                </a:schemeClr>
              </a:buClr>
            </a:pPr>
            <a:r>
              <a:rPr lang="tr-TR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Harcama Yetkilileri</a:t>
            </a:r>
          </a:p>
          <a:p>
            <a:pPr marL="531813" indent="-176213">
              <a:lnSpc>
                <a:spcPct val="110000"/>
              </a:lnSpc>
              <a:buClr>
                <a:schemeClr val="tx2">
                  <a:lumMod val="75000"/>
                </a:schemeClr>
              </a:buClr>
            </a:pPr>
            <a:r>
              <a:rPr lang="tr-TR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Mali Hizmetler Birimleri (SGB)</a:t>
            </a:r>
          </a:p>
          <a:p>
            <a:pPr marL="531813" indent="-176213">
              <a:lnSpc>
                <a:spcPct val="110000"/>
              </a:lnSpc>
              <a:buClr>
                <a:schemeClr val="tx2">
                  <a:lumMod val="75000"/>
                </a:schemeClr>
              </a:buClr>
            </a:pPr>
            <a:r>
              <a:rPr lang="tr-TR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Muhasebe Yetkilileri</a:t>
            </a:r>
          </a:p>
          <a:p>
            <a:pPr marL="531813" indent="-176213">
              <a:lnSpc>
                <a:spcPct val="110000"/>
              </a:lnSpc>
              <a:buClr>
                <a:schemeClr val="tx2">
                  <a:lumMod val="75000"/>
                </a:schemeClr>
              </a:buClr>
            </a:pPr>
            <a:r>
              <a:rPr lang="tr-TR" sz="2400" b="1" dirty="0" smtClean="0">
                <a:solidFill>
                  <a:srgbClr val="FFFFFF"/>
                </a:solidFill>
                <a:latin typeface="Cambria" panose="02040503050406030204" pitchFamily="18" charset="0"/>
              </a:rPr>
              <a:t>İç Denetçiler</a:t>
            </a:r>
          </a:p>
          <a:p>
            <a:pPr marL="531813" indent="-176213">
              <a:lnSpc>
                <a:spcPct val="110000"/>
              </a:lnSpc>
              <a:buClr>
                <a:schemeClr val="tx2">
                  <a:lumMod val="75000"/>
                </a:schemeClr>
              </a:buClr>
            </a:pPr>
            <a:r>
              <a:rPr lang="tr-TR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Tüm Çalışanlar</a:t>
            </a:r>
          </a:p>
          <a:p>
            <a:pPr marL="531813" indent="-176213">
              <a:lnSpc>
                <a:spcPct val="110000"/>
              </a:lnSpc>
              <a:buClr>
                <a:schemeClr val="tx2">
                  <a:lumMod val="75000"/>
                </a:schemeClr>
              </a:buClr>
            </a:pPr>
            <a:endParaRPr lang="tr-TR" sz="2400" b="1" dirty="0" smtClean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6417825" y="3241131"/>
            <a:ext cx="3289792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Cambria" panose="02040503050406030204" pitchFamily="18" charset="0"/>
              </a:rPr>
              <a:t>Dış Denetçiler</a:t>
            </a:r>
            <a:endParaRPr lang="tr-TR" sz="2400" b="1" dirty="0">
              <a:latin typeface="Cambria" panose="02040503050406030204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417825" y="2178338"/>
            <a:ext cx="3289792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2400" b="1" dirty="0">
                <a:latin typeface="Cambria" panose="02040503050406030204" pitchFamily="18" charset="0"/>
              </a:rPr>
              <a:t>Merkezi Uyumlaştırma Birimi</a:t>
            </a:r>
          </a:p>
        </p:txBody>
      </p:sp>
      <p:pic>
        <p:nvPicPr>
          <p:cNvPr id="8" name="Picture 2" descr="https://encrypted-tbn3.gstatic.com/images?q=tbn:ANd9GcTcd0pNCz3kbfWBYQJvBlGXVuNAckmKEBM_oh0xEa_bKXpk-F-A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69" y="4193045"/>
            <a:ext cx="3289792" cy="1724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0226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27583" y="47458"/>
            <a:ext cx="10515600" cy="1100564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accent4"/>
                </a:solidFill>
              </a:rPr>
              <a:t>AKTÖRLERİN SORUMLULUKLARI</a:t>
            </a:r>
            <a:endParaRPr lang="tr-TR" b="1" dirty="0">
              <a:solidFill>
                <a:schemeClr val="accent4"/>
              </a:solidFill>
            </a:endParaRPr>
          </a:p>
        </p:txBody>
      </p:sp>
      <p:cxnSp>
        <p:nvCxnSpPr>
          <p:cNvPr id="10" name="Düz Bağlayıcı 9"/>
          <p:cNvCxnSpPr>
            <a:stCxn id="16" idx="3"/>
            <a:endCxn id="18" idx="1"/>
          </p:cNvCxnSpPr>
          <p:nvPr/>
        </p:nvCxnSpPr>
        <p:spPr>
          <a:xfrm>
            <a:off x="3625475" y="2644424"/>
            <a:ext cx="631561" cy="5984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Düz Bağlayıcı 10"/>
          <p:cNvCxnSpPr>
            <a:stCxn id="22" idx="3"/>
          </p:cNvCxnSpPr>
          <p:nvPr/>
        </p:nvCxnSpPr>
        <p:spPr>
          <a:xfrm flipV="1">
            <a:off x="3625475" y="3707919"/>
            <a:ext cx="1135617" cy="14975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Düz Bağlayıcı 11"/>
          <p:cNvCxnSpPr>
            <a:stCxn id="23" idx="0"/>
            <a:endCxn id="18" idx="2"/>
          </p:cNvCxnSpPr>
          <p:nvPr/>
        </p:nvCxnSpPr>
        <p:spPr>
          <a:xfrm flipH="1" flipV="1">
            <a:off x="5769204" y="3689523"/>
            <a:ext cx="6987" cy="4079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Düz Bağlayıcı 12"/>
          <p:cNvCxnSpPr>
            <a:stCxn id="26" idx="1"/>
          </p:cNvCxnSpPr>
          <p:nvPr/>
        </p:nvCxnSpPr>
        <p:spPr>
          <a:xfrm flipH="1" flipV="1">
            <a:off x="7079322" y="3697987"/>
            <a:ext cx="771824" cy="13467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Düz Bağlayıcı 13"/>
          <p:cNvCxnSpPr>
            <a:stCxn id="20" idx="1"/>
            <a:endCxn id="18" idx="3"/>
          </p:cNvCxnSpPr>
          <p:nvPr/>
        </p:nvCxnSpPr>
        <p:spPr>
          <a:xfrm flipH="1">
            <a:off x="7281372" y="2180503"/>
            <a:ext cx="604744" cy="5237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etin kutusu 14"/>
          <p:cNvSpPr txBox="1"/>
          <p:nvPr/>
        </p:nvSpPr>
        <p:spPr>
          <a:xfrm>
            <a:off x="1609250" y="993177"/>
            <a:ext cx="2016225" cy="40862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ÜST YÖNETİCİ</a:t>
            </a:r>
            <a:endParaRPr lang="tr-TR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1609251" y="1400965"/>
            <a:ext cx="2016224" cy="24869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tr-TR" dirty="0" smtClean="0"/>
          </a:p>
          <a:p>
            <a:pPr algn="ctr"/>
            <a:r>
              <a:rPr lang="tr-TR" dirty="0" smtClean="0"/>
              <a:t>Bakanlık geneli; izleme, gözetim ve TBMM, Cumhurbaşkanlığı/Bakana karşı sorumluluk</a:t>
            </a:r>
          </a:p>
          <a:p>
            <a:pPr algn="ctr"/>
            <a:endParaRPr lang="tr-TR" dirty="0"/>
          </a:p>
        </p:txBody>
      </p:sp>
      <p:graphicFrame>
        <p:nvGraphicFramePr>
          <p:cNvPr id="17" name="Diyagram 16"/>
          <p:cNvGraphicFramePr/>
          <p:nvPr>
            <p:extLst>
              <p:ext uri="{D42A27DB-BD31-4B8C-83A1-F6EECF244321}">
                <p14:modId xmlns:p14="http://schemas.microsoft.com/office/powerpoint/2010/main" val="1589159242"/>
              </p:ext>
            </p:extLst>
          </p:nvPr>
        </p:nvGraphicFramePr>
        <p:xfrm>
          <a:off x="4447806" y="1070498"/>
          <a:ext cx="2617542" cy="671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Diyagram 17"/>
          <p:cNvGraphicFramePr/>
          <p:nvPr>
            <p:extLst>
              <p:ext uri="{D42A27DB-BD31-4B8C-83A1-F6EECF244321}">
                <p14:modId xmlns:p14="http://schemas.microsoft.com/office/powerpoint/2010/main" val="2782275363"/>
              </p:ext>
            </p:extLst>
          </p:nvPr>
        </p:nvGraphicFramePr>
        <p:xfrm>
          <a:off x="4257036" y="1719023"/>
          <a:ext cx="3024336" cy="197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9" name="Metin kutusu 18"/>
          <p:cNvSpPr txBox="1"/>
          <p:nvPr/>
        </p:nvSpPr>
        <p:spPr>
          <a:xfrm>
            <a:off x="7886116" y="993177"/>
            <a:ext cx="2016224" cy="4086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algn="ctr">
              <a:defRPr sz="2000"/>
            </a:lvl1pPr>
          </a:lstStyle>
          <a:p>
            <a:r>
              <a:rPr lang="tr-TR" sz="1800" dirty="0"/>
              <a:t>SGB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7886116" y="1363258"/>
            <a:ext cx="2016224" cy="16344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Koordinasyon, danışmanlık desteği, üst yönetime raporlama</a:t>
            </a:r>
            <a:endParaRPr lang="tr-TR" dirty="0"/>
          </a:p>
        </p:txBody>
      </p:sp>
      <p:sp>
        <p:nvSpPr>
          <p:cNvPr id="21" name="Metin kutusu 20">
            <a:hlinkClick r:id="rId13" action="ppaction://hlinkpres?slideindex=36&amp;slidetitle=İç Denetim Biriminin İç Kontrol Denetimi"/>
          </p:cNvPr>
          <p:cNvSpPr txBox="1"/>
          <p:nvPr/>
        </p:nvSpPr>
        <p:spPr>
          <a:xfrm>
            <a:off x="1658297" y="3946897"/>
            <a:ext cx="1999713" cy="408623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algn="ctr"/>
          </a:lstStyle>
          <a:p>
            <a:r>
              <a:rPr lang="tr-TR" dirty="0"/>
              <a:t>İÇ DENETİM BR.</a:t>
            </a:r>
          </a:p>
        </p:txBody>
      </p:sp>
      <p:sp>
        <p:nvSpPr>
          <p:cNvPr id="22" name="Metin kutusu 21"/>
          <p:cNvSpPr txBox="1"/>
          <p:nvPr/>
        </p:nvSpPr>
        <p:spPr>
          <a:xfrm>
            <a:off x="1609251" y="4303060"/>
            <a:ext cx="2016224" cy="180474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algn="ctr">
              <a:defRPr sz="2000"/>
            </a:lvl1pPr>
          </a:lstStyle>
          <a:p>
            <a:r>
              <a:rPr lang="tr-TR" dirty="0" smtClean="0"/>
              <a:t>Sistem </a:t>
            </a:r>
            <a:r>
              <a:rPr lang="tr-TR" dirty="0"/>
              <a:t>denetimi, öneri sunmak, üst yönetime </a:t>
            </a:r>
            <a:r>
              <a:rPr lang="tr-TR" dirty="0" smtClean="0"/>
              <a:t>rapor</a:t>
            </a:r>
            <a:endParaRPr lang="tr-TR" dirty="0"/>
          </a:p>
        </p:txBody>
      </p:sp>
      <p:sp>
        <p:nvSpPr>
          <p:cNvPr id="23" name="Metin kutusu 22">
            <a:hlinkClick r:id="rId14" action="ppaction://hlinkpres?slideindex=35&amp;slidetitle=SAYIŞTAY BAŞKANLIĞI 2019 YILI DENETİM RAPORU"/>
          </p:cNvPr>
          <p:cNvSpPr txBox="1"/>
          <p:nvPr/>
        </p:nvSpPr>
        <p:spPr>
          <a:xfrm>
            <a:off x="4768079" y="4097495"/>
            <a:ext cx="2016224" cy="408623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SAYIŞTAY</a:t>
            </a:r>
            <a:endParaRPr lang="tr-TR" dirty="0"/>
          </a:p>
        </p:txBody>
      </p:sp>
      <p:sp>
        <p:nvSpPr>
          <p:cNvPr id="24" name="Metin kutusu 23"/>
          <p:cNvSpPr txBox="1"/>
          <p:nvPr/>
        </p:nvSpPr>
        <p:spPr>
          <a:xfrm>
            <a:off x="4479910" y="4533993"/>
            <a:ext cx="2533954" cy="146423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/>
              <a:t>Sistemin ve </a:t>
            </a:r>
            <a:r>
              <a:rPr lang="tr-TR" sz="2000" dirty="0"/>
              <a:t>mevzuata </a:t>
            </a:r>
            <a:r>
              <a:rPr lang="tr-TR" sz="2000" dirty="0" smtClean="0"/>
              <a:t>uyumun dış denetimi, öneri sunma</a:t>
            </a:r>
            <a:endParaRPr lang="tr-TR" sz="1000" dirty="0"/>
          </a:p>
        </p:txBody>
      </p:sp>
      <p:sp>
        <p:nvSpPr>
          <p:cNvPr id="25" name="Metin kutusu 24"/>
          <p:cNvSpPr txBox="1"/>
          <p:nvPr/>
        </p:nvSpPr>
        <p:spPr>
          <a:xfrm>
            <a:off x="7886116" y="3401817"/>
            <a:ext cx="2442448" cy="10215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>
                <a:latin typeface="Cambria" panose="02040503050406030204" pitchFamily="18" charset="0"/>
              </a:rPr>
              <a:t>Merkezi Uyumlaştırma Birimi</a:t>
            </a:r>
          </a:p>
        </p:txBody>
      </p:sp>
      <p:sp>
        <p:nvSpPr>
          <p:cNvPr id="26" name="Metin kutusu 25"/>
          <p:cNvSpPr txBox="1"/>
          <p:nvPr/>
        </p:nvSpPr>
        <p:spPr>
          <a:xfrm>
            <a:off x="7851146" y="4533993"/>
            <a:ext cx="2620968" cy="10215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Mevzuat hazırlama, genel koordinasyon, rehberlik</a:t>
            </a:r>
            <a:endParaRPr lang="tr-TR" dirty="0"/>
          </a:p>
        </p:txBody>
      </p:sp>
      <p:sp>
        <p:nvSpPr>
          <p:cNvPr id="37" name="Metin kutusu 36"/>
          <p:cNvSpPr txBox="1"/>
          <p:nvPr/>
        </p:nvSpPr>
        <p:spPr>
          <a:xfrm>
            <a:off x="4728383" y="917876"/>
            <a:ext cx="2191961" cy="71508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algn="ctr">
              <a:defRPr sz="2000"/>
            </a:lvl1pPr>
          </a:lstStyle>
          <a:p>
            <a:r>
              <a:rPr lang="tr-TR" sz="1800" dirty="0" smtClean="0"/>
              <a:t>HARCAMA BİRİMLERİ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291687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1180214" y="1050786"/>
            <a:ext cx="9144000" cy="80727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marL="0" indent="0" algn="ctr">
              <a:buNone/>
            </a:pPr>
            <a:r>
              <a:rPr lang="tr-TR" sz="2800" b="1" dirty="0">
                <a:latin typeface="Cambria" panose="02040503050406030204" pitchFamily="18" charset="0"/>
              </a:rPr>
              <a:t>Üst yöneticiler, harcama yetkilileri ve diğer </a:t>
            </a:r>
            <a:r>
              <a:rPr lang="tr-TR" sz="2800" b="1" dirty="0" smtClean="0">
                <a:latin typeface="Cambria" panose="02040503050406030204" pitchFamily="18" charset="0"/>
              </a:rPr>
              <a:t>yöneticiler 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180214" y="1917407"/>
            <a:ext cx="9144001" cy="830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b" anchorCtr="0">
            <a:spAutoFit/>
          </a:bodyPr>
          <a:lstStyle/>
          <a:p>
            <a:pPr marL="542925" indent="-542925"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bg1"/>
                </a:solidFill>
                <a:latin typeface="Cambria" panose="02040503050406030204" pitchFamily="18" charset="0"/>
              </a:rPr>
              <a:t>Mesleki değerlere ve dürüst yönetim anlayışına sahip olunmasından, 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180213" y="2828217"/>
            <a:ext cx="9144001" cy="830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42925" indent="-542925"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bg1"/>
                </a:solidFill>
                <a:latin typeface="Cambria" panose="02040503050406030204" pitchFamily="18" charset="0"/>
              </a:rPr>
              <a:t>Malî yetki ve sorumlulukların bilgili ve yeterli </a:t>
            </a:r>
            <a:r>
              <a:rPr lang="tr-TR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yöneticiler ile </a:t>
            </a:r>
            <a:r>
              <a:rPr lang="tr-TR" sz="2400" dirty="0">
                <a:solidFill>
                  <a:schemeClr val="bg1"/>
                </a:solidFill>
                <a:latin typeface="Cambria" panose="02040503050406030204" pitchFamily="18" charset="0"/>
              </a:rPr>
              <a:t>personele verilmesinden,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1180214" y="3718560"/>
            <a:ext cx="9144001" cy="46166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42925" indent="-542925"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bg1"/>
                </a:solidFill>
                <a:latin typeface="Cambria" panose="02040503050406030204" pitchFamily="18" charset="0"/>
              </a:rPr>
              <a:t>Belirlenmiş standartlara uyulmasının sağlanmasından,</a:t>
            </a:r>
          </a:p>
        </p:txBody>
      </p:sp>
      <p:sp>
        <p:nvSpPr>
          <p:cNvPr id="8" name="Dikdörtgen 7"/>
          <p:cNvSpPr/>
          <p:nvPr/>
        </p:nvSpPr>
        <p:spPr>
          <a:xfrm>
            <a:off x="1180213" y="4266867"/>
            <a:ext cx="9144001" cy="46166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42925" indent="-542925"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bg1"/>
                </a:solidFill>
                <a:latin typeface="Cambria" panose="02040503050406030204" pitchFamily="18" charset="0"/>
              </a:rPr>
              <a:t>Mevzuata aykırı faaliyetlerin önlenmesinden, 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180213" y="4803122"/>
            <a:ext cx="9144001" cy="830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42925" indent="-542925"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bg1"/>
                </a:solidFill>
                <a:latin typeface="Cambria" panose="02040503050406030204" pitchFamily="18" charset="0"/>
              </a:rPr>
              <a:t>Kapsamlı bir yönetim anlayışıyla uygun bir çalışma ortamının ve saydamlığın sağlanmasından 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1180215" y="5666638"/>
            <a:ext cx="914400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2800" b="1" dirty="0">
                <a:latin typeface="Cambria" panose="02040503050406030204" pitchFamily="18" charset="0"/>
              </a:rPr>
              <a:t>Görev ve yetkileri çerçevesinde sorumludurlar.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1213993" y="281930"/>
            <a:ext cx="91208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b="1" dirty="0">
                <a:solidFill>
                  <a:schemeClr val="accent4"/>
                </a:solidFill>
              </a:rPr>
              <a:t>AKTÖRLERİN SORUMLULUKLARI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336038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C000"/>
                </a:solidFill>
              </a:rPr>
              <a:t>İÇ KONTROL GÜVENCE BEYANI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838200" y="1880214"/>
            <a:ext cx="9974344" cy="4052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tr-TR" sz="28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Üst yöneticiler ve bütçe ile ödenek tahsis edilen harcama </a:t>
            </a:r>
            <a:r>
              <a:rPr lang="tr-TR" sz="2800" dirty="0" smtClean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yetkilileri her yıl;</a:t>
            </a:r>
          </a:p>
          <a:p>
            <a:pPr marL="800100" lvl="1" indent="-342900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r-TR" sz="2800" dirty="0" smtClean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İş ve </a:t>
            </a:r>
            <a:r>
              <a:rPr lang="tr-TR" sz="28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işlemlerinin amaçlara, </a:t>
            </a:r>
            <a:endParaRPr lang="tr-TR" sz="2800" dirty="0" smtClean="0">
              <a:solidFill>
                <a:schemeClr val="bg1"/>
              </a:solidFill>
              <a:latin typeface="Cambria" panose="0204050305040603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r-TR" sz="28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İ</a:t>
            </a:r>
            <a:r>
              <a:rPr lang="tr-TR" sz="2800" dirty="0" smtClean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yi </a:t>
            </a:r>
            <a:r>
              <a:rPr lang="tr-TR" sz="28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malî yönetim ilkelerine, </a:t>
            </a:r>
            <a:endParaRPr lang="tr-TR" sz="2800" dirty="0" smtClean="0">
              <a:solidFill>
                <a:schemeClr val="bg1"/>
              </a:solidFill>
              <a:latin typeface="Cambria" panose="0204050305040603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r-TR" sz="28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tr-TR" sz="2800" dirty="0" smtClean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ontrol </a:t>
            </a:r>
            <a:r>
              <a:rPr lang="tr-TR" sz="28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düzenlemelerine ve mevzuata </a:t>
            </a:r>
            <a:endParaRPr lang="tr-TR" sz="2800" dirty="0" smtClean="0">
              <a:solidFill>
                <a:schemeClr val="bg1"/>
              </a:solidFill>
              <a:latin typeface="Cambria" panose="0204050305040603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tr-TR" sz="2800" dirty="0" smtClean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uygun </a:t>
            </a:r>
            <a:r>
              <a:rPr lang="tr-TR" sz="28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bir şekilde gerçekleştirildiğini içeren </a:t>
            </a:r>
            <a:endParaRPr lang="tr-TR" sz="2800" dirty="0" smtClean="0">
              <a:solidFill>
                <a:schemeClr val="bg1"/>
              </a:solidFill>
              <a:latin typeface="Cambria" panose="0204050305040603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tr-TR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iç </a:t>
            </a:r>
            <a:r>
              <a:rPr lang="tr-TR" sz="2800" b="1" dirty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kontrol güvence beyanını</a:t>
            </a:r>
            <a:r>
              <a:rPr lang="tr-TR" sz="2800" dirty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düzenler ve birim faaliyet raporları ile idare faaliyet raporlarına eklerler.</a:t>
            </a:r>
            <a:endParaRPr lang="tr-TR" sz="2800" dirty="0">
              <a:solidFill>
                <a:schemeClr val="bg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36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719527152"/>
              </p:ext>
            </p:extLst>
          </p:nvPr>
        </p:nvGraphicFramePr>
        <p:xfrm>
          <a:off x="1207912" y="211666"/>
          <a:ext cx="1061155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893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eması">
  <a:themeElements>
    <a:clrScheme name="Özel 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C000"/>
      </a:hlink>
      <a:folHlink>
        <a:srgbClr val="F4B183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850FDC4A7234944F913EA24F273770A7" ma:contentTypeVersion="0" ma:contentTypeDescription="Yeni belge oluşturun." ma:contentTypeScope="" ma:versionID="afe26119264db52eddd604fb391410e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0305f5a1970ef5ab7b84130530577c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7FDBDF-B60E-400E-94D3-D6E21C85DDAF}"/>
</file>

<file path=customXml/itemProps2.xml><?xml version="1.0" encoding="utf-8"?>
<ds:datastoreItem xmlns:ds="http://schemas.openxmlformats.org/officeDocument/2006/customXml" ds:itemID="{7126B71A-BF9B-47EF-916A-A5AD87315D77}"/>
</file>

<file path=customXml/itemProps3.xml><?xml version="1.0" encoding="utf-8"?>
<ds:datastoreItem xmlns:ds="http://schemas.openxmlformats.org/officeDocument/2006/customXml" ds:itemID="{01E8D704-7B39-468D-AF17-2B63D28CD60E}"/>
</file>

<file path=docProps/app.xml><?xml version="1.0" encoding="utf-8"?>
<Properties xmlns="http://schemas.openxmlformats.org/officeDocument/2006/extended-properties" xmlns:vt="http://schemas.openxmlformats.org/officeDocument/2006/docPropsVTypes">
  <TotalTime>5703</TotalTime>
  <Words>1589</Words>
  <Application>Microsoft Office PowerPoint</Application>
  <PresentationFormat>Geniş ekran</PresentationFormat>
  <Paragraphs>280</Paragraphs>
  <Slides>33</Slides>
  <Notes>14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43" baseType="lpstr">
      <vt:lpstr>Akrobat Black</vt:lpstr>
      <vt:lpstr>Arial</vt:lpstr>
      <vt:lpstr>Calibri</vt:lpstr>
      <vt:lpstr>Cambria</vt:lpstr>
      <vt:lpstr>Montserrat Black</vt:lpstr>
      <vt:lpstr>黑体</vt:lpstr>
      <vt:lpstr>Times New Roman</vt:lpstr>
      <vt:lpstr>Wingdings</vt:lpstr>
      <vt:lpstr>Wingdings 2</vt:lpstr>
      <vt:lpstr>1_Office Teması</vt:lpstr>
      <vt:lpstr>PowerPoint Sunusu</vt:lpstr>
      <vt:lpstr>İÇ KONTROL SİSTEMİ</vt:lpstr>
      <vt:lpstr>NEDEN İÇ KONTROL SİSTEMİ</vt:lpstr>
      <vt:lpstr>İÇ KONTROL SİSTEMİ MEVZUATI</vt:lpstr>
      <vt:lpstr>İÇ KONTROL SİSTEMİNDE AKTÖRLER VE SORUMLULUKLARI</vt:lpstr>
      <vt:lpstr>AKTÖRLERİN SORUMLULUKLARI</vt:lpstr>
      <vt:lpstr>PowerPoint Sunusu</vt:lpstr>
      <vt:lpstr>İÇ KONTROL GÜVENCE BEYANI</vt:lpstr>
      <vt:lpstr>PowerPoint Sunusu</vt:lpstr>
      <vt:lpstr>Kontrol Ortamı Standartları</vt:lpstr>
      <vt:lpstr>PowerPoint Sunusu</vt:lpstr>
      <vt:lpstr>PowerPoint Sunusu</vt:lpstr>
      <vt:lpstr>İÇ KONTROL SİSTEMİNİN KURULMASI</vt:lpstr>
      <vt:lpstr>Kamu İç Kontrol Standartlarına Uyum Eylem Planı (UEP)</vt:lpstr>
      <vt:lpstr>UEP’nin İzlenmesi</vt:lpstr>
      <vt:lpstr>Kontrol Ortamı İçin Yapılan/Yapılacak Çalışmalar</vt:lpstr>
      <vt:lpstr>Görev Tanımları-1</vt:lpstr>
      <vt:lpstr>Görev Tanımları-2</vt:lpstr>
      <vt:lpstr>Hassas Görevler</vt:lpstr>
      <vt:lpstr>Hassas Görevler Belirlemek İçin</vt:lpstr>
      <vt:lpstr>Hassas Görevler İçin Ne Yapılmalı</vt:lpstr>
      <vt:lpstr>Bazı Hassas Görevler</vt:lpstr>
      <vt:lpstr>Risk Değerlendirme Bileşeni</vt:lpstr>
      <vt:lpstr>Kontrol Faaliyeti</vt:lpstr>
      <vt:lpstr>Kontrol Faaliyeti</vt:lpstr>
      <vt:lpstr>Bilgi ve İletişim Bileşeni</vt:lpstr>
      <vt:lpstr>İzleme Bileşeni</vt:lpstr>
      <vt:lpstr>İzleme Bileşeni</vt:lpstr>
      <vt:lpstr>İÇ KONTROL UYGULAMALARINDA ETKİNLİĞİ ARTTIRACAK TEDBİRLER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90535</dc:creator>
  <cp:lastModifiedBy>Adem SÖYLEMEZ</cp:lastModifiedBy>
  <cp:revision>909</cp:revision>
  <cp:lastPrinted>2021-04-19T07:37:56Z</cp:lastPrinted>
  <dcterms:created xsi:type="dcterms:W3CDTF">2020-10-06T17:12:15Z</dcterms:created>
  <dcterms:modified xsi:type="dcterms:W3CDTF">2021-10-07T05:49:17Z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0x010100850FDC4A7234944F913EA24F273770A7</vt:lpwstr>
  </property>
</Properties>
</file>