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77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5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22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14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50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01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74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62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3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71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0E16-7CE3-48E5-898F-637A0A3CAA0A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2590E-D465-4D8A-91C8-19A9F28FB7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67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2" y="2111565"/>
            <a:ext cx="2524125" cy="1905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2" y="4214552"/>
            <a:ext cx="2485506" cy="248550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98" y="116379"/>
            <a:ext cx="3975256" cy="193504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003" y="2784764"/>
            <a:ext cx="4205453" cy="189536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4151" y="2051425"/>
            <a:ext cx="2000250" cy="1857375"/>
          </a:xfrm>
          <a:prstGeom prst="rect">
            <a:avLst/>
          </a:prstGeom>
        </p:spPr>
      </p:pic>
      <p:pic>
        <p:nvPicPr>
          <p:cNvPr id="1026" name="Picture 2" descr="Steps in QuEChERS extraction. a- sieving, b-teflon tube with soil... |  Download Scientific Diagra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184" y="4439472"/>
            <a:ext cx="1877724" cy="187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6487" y="304026"/>
            <a:ext cx="4019550" cy="1543050"/>
          </a:xfrm>
          <a:prstGeom prst="rect">
            <a:avLst/>
          </a:prstGeom>
        </p:spPr>
      </p:pic>
      <p:cxnSp>
        <p:nvCxnSpPr>
          <p:cNvPr id="13" name="Düz Ok Bağlayıcısı 12"/>
          <p:cNvCxnSpPr/>
          <p:nvPr/>
        </p:nvCxnSpPr>
        <p:spPr>
          <a:xfrm>
            <a:off x="5968538" y="2980112"/>
            <a:ext cx="964277" cy="61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2776451" y="3125585"/>
            <a:ext cx="803563" cy="9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 flipV="1">
            <a:off x="2934393" y="5237018"/>
            <a:ext cx="473825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5774401" y="5145578"/>
            <a:ext cx="909032" cy="523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Resim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79724" y="4914283"/>
            <a:ext cx="3382241" cy="1867666"/>
          </a:xfrm>
          <a:prstGeom prst="rect">
            <a:avLst/>
          </a:prstGeom>
        </p:spPr>
      </p:pic>
      <p:cxnSp>
        <p:nvCxnSpPr>
          <p:cNvPr id="23" name="Düz Ok Bağlayıcısı 22"/>
          <p:cNvCxnSpPr/>
          <p:nvPr/>
        </p:nvCxnSpPr>
        <p:spPr>
          <a:xfrm>
            <a:off x="9567949" y="4705797"/>
            <a:ext cx="8313" cy="182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87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38FBD3-A6F7-4345-8C10-A832FD00A8CE}"/>
</file>

<file path=customXml/itemProps2.xml><?xml version="1.0" encoding="utf-8"?>
<ds:datastoreItem xmlns:ds="http://schemas.openxmlformats.org/officeDocument/2006/customXml" ds:itemID="{73574055-919C-41CF-AFBD-00C6F73BA8D0}"/>
</file>

<file path=customXml/itemProps3.xml><?xml version="1.0" encoding="utf-8"?>
<ds:datastoreItem xmlns:ds="http://schemas.openxmlformats.org/officeDocument/2006/customXml" ds:itemID="{3E9C7A54-5CF4-459F-BAEE-1745D1E75204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İsra TOPTANCI</dc:creator>
  <cp:lastModifiedBy>Oya NUHOĞLU</cp:lastModifiedBy>
  <cp:revision>4</cp:revision>
  <dcterms:created xsi:type="dcterms:W3CDTF">2021-12-01T08:45:53Z</dcterms:created>
  <dcterms:modified xsi:type="dcterms:W3CDTF">2021-12-01T09:22:15Z</dcterms:modified>
</cp:coreProperties>
</file>